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3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339" r:id="rId2"/>
    <p:sldId id="341" r:id="rId3"/>
    <p:sldId id="342" r:id="rId4"/>
    <p:sldId id="369" r:id="rId5"/>
    <p:sldId id="301" r:id="rId6"/>
    <p:sldId id="302" r:id="rId7"/>
    <p:sldId id="303" r:id="rId8"/>
    <p:sldId id="336" r:id="rId9"/>
    <p:sldId id="304" r:id="rId10"/>
    <p:sldId id="305" r:id="rId11"/>
    <p:sldId id="337" r:id="rId12"/>
    <p:sldId id="311" r:id="rId13"/>
    <p:sldId id="317" r:id="rId14"/>
    <p:sldId id="318" r:id="rId15"/>
    <p:sldId id="319" r:id="rId16"/>
    <p:sldId id="320" r:id="rId17"/>
    <p:sldId id="343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70" r:id="rId27"/>
    <p:sldId id="353" r:id="rId28"/>
    <p:sldId id="354" r:id="rId29"/>
    <p:sldId id="355" r:id="rId30"/>
    <p:sldId id="373" r:id="rId31"/>
    <p:sldId id="356" r:id="rId32"/>
    <p:sldId id="357" r:id="rId33"/>
    <p:sldId id="372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6" r:id="rId42"/>
    <p:sldId id="367" r:id="rId43"/>
    <p:sldId id="371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Rs. Crore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8F-445F-8D6C-85B63704992E}"/>
              </c:ext>
            </c:extLst>
          </c:dPt>
          <c:dLbls>
            <c:spPr>
              <a:solidFill>
                <a:schemeClr val="lt1"/>
              </a:soli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BE2016</c:v>
                </c:pt>
                <c:pt idx="1">
                  <c:v>RE2016</c:v>
                </c:pt>
                <c:pt idx="2">
                  <c:v>BE2017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20000</c:v>
                </c:pt>
                <c:pt idx="1">
                  <c:v>1011518.5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2-487D-A4B3-23D6D69C81E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536592"/>
        <c:axId val="1632528272"/>
      </c:barChart>
      <c:catAx>
        <c:axId val="163253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528272"/>
        <c:crosses val="autoZero"/>
        <c:auto val="1"/>
        <c:lblAlgn val="ctr"/>
        <c:lblOffset val="100"/>
        <c:noMultiLvlLbl val="0"/>
      </c:catAx>
      <c:valAx>
        <c:axId val="163252827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253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Rs. Crore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B47C-4967-A119-EB50E19DB655}"/>
              </c:ext>
            </c:extLst>
          </c:dPt>
          <c:dLbls>
            <c:spPr>
              <a:solidFill>
                <a:schemeClr val="lt1"/>
              </a:solidFill>
              <a:ln w="12700" cap="flat" cmpd="sng" algn="ctr">
                <a:solidFill>
                  <a:schemeClr val="dk1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BE2016</c:v>
                </c:pt>
                <c:pt idx="1">
                  <c:v>RE2016</c:v>
                </c:pt>
                <c:pt idx="2">
                  <c:v>BE2017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42132</c:v>
                </c:pt>
                <c:pt idx="1">
                  <c:v>45500</c:v>
                </c:pt>
                <c:pt idx="2">
                  <c:v>72500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2-487D-A4B3-23D6D69C81E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32536592"/>
        <c:axId val="1632528272"/>
      </c:barChart>
      <c:catAx>
        <c:axId val="163253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528272"/>
        <c:crosses val="autoZero"/>
        <c:auto val="1"/>
        <c:lblAlgn val="ctr"/>
        <c:lblOffset val="100"/>
        <c:noMultiLvlLbl val="0"/>
      </c:catAx>
      <c:valAx>
        <c:axId val="163252827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253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Fiscal Deficit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  <c:pt idx="6">
                  <c:v>FY23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3.5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2.8</c:v>
                </c:pt>
                <c:pt idx="5">
                  <c:v>2.6</c:v>
                </c:pt>
                <c:pt idx="6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  <c:pt idx="6">
                  <c:v>FY23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C512-42D4-B3F3-E5CEC9EC5D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3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  <c:pt idx="6">
                  <c:v>FY23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2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Fiscal Deficit</c:v>
                </c:pt>
              </c:strCache>
            </c:strRef>
          </c:tx>
          <c:spPr>
            <a:solidFill>
              <a:schemeClr val="accent2">
                <a:shade val="65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  <c:pt idx="6">
                  <c:v>FY23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2.2999999999999998</c:v>
                </c:pt>
                <c:pt idx="1">
                  <c:v>2.0499999999999998</c:v>
                </c:pt>
                <c:pt idx="2">
                  <c:v>1.7999999999999998</c:v>
                </c:pt>
                <c:pt idx="3">
                  <c:v>1.5499999999999998</c:v>
                </c:pt>
                <c:pt idx="4">
                  <c:v>1.2999999999999998</c:v>
                </c:pt>
                <c:pt idx="5">
                  <c:v>1.0499999999999998</c:v>
                </c:pt>
                <c:pt idx="6">
                  <c:v>0.79999999999999982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04-4621-A4DE-875F6BBC67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  <c:pt idx="6">
                  <c:v>FY23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8E04-4621-A4DE-875F6BBC67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>
                <a:tint val="65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3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  <c:pt idx="6">
                  <c:v>FY23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2-8E04-4621-A4DE-875F6BBC67A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5878744135691087E-2"/>
          <c:y val="2.6292199497756883E-2"/>
          <c:w val="0.96824251172861786"/>
          <c:h val="0.732924138629338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 to GDP (2016)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F2936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70A-40DF-9CCD-ED31D5013CFF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China</c:v>
                </c:pt>
                <c:pt idx="1">
                  <c:v>Emerging Economies</c:v>
                </c:pt>
                <c:pt idx="2">
                  <c:v>India</c:v>
                </c:pt>
                <c:pt idx="3">
                  <c:v>Japan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0.46300000000000002</c:v>
                </c:pt>
                <c:pt idx="1">
                  <c:v>0.47299999999999998</c:v>
                </c:pt>
                <c:pt idx="2">
                  <c:v>0.68500000000000005</c:v>
                </c:pt>
                <c:pt idx="3">
                  <c:v>2.504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Present</c:v>
                </c:pt>
                <c:pt idx="1">
                  <c:v>Target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49.4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1-4070-96DB-0999CDA349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Present</c:v>
                </c:pt>
                <c:pt idx="1">
                  <c:v>Target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21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B1-4070-96DB-0999CDA3496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09683536"/>
        <c:axId val="109678128"/>
      </c:barChart>
      <c:catAx>
        <c:axId val="10968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78128"/>
        <c:crosses val="autoZero"/>
        <c:auto val="1"/>
        <c:lblAlgn val="ctr"/>
        <c:lblOffset val="100"/>
        <c:noMultiLvlLbl val="0"/>
      </c:catAx>
      <c:valAx>
        <c:axId val="109678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8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gi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B34DAB9-4006-41DF-8934-A6009BDC136B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B71B4A-CFBD-42A7-ADEA-57B01F1A1652}">
      <dgm:prSet phldrT="[Text]"/>
      <dgm:spPr/>
      <dgm:t>
        <a:bodyPr/>
        <a:lstStyle/>
        <a:p>
          <a:r>
            <a:rPr lang="en-US" dirty="0"/>
            <a:t>RBI ?</a:t>
          </a:r>
        </a:p>
      </dgm:t>
    </dgm:pt>
    <dgm:pt modelId="{5F10B242-2C37-4931-82D1-72FA46E06D7E}" type="parTrans" cxnId="{50CAC2DD-B5DA-4BA4-AEA7-090FCB7B4858}">
      <dgm:prSet/>
      <dgm:spPr/>
      <dgm:t>
        <a:bodyPr/>
        <a:lstStyle/>
        <a:p>
          <a:endParaRPr lang="en-US"/>
        </a:p>
      </dgm:t>
    </dgm:pt>
    <dgm:pt modelId="{62228A61-716C-4BB1-805C-6441236EE6A9}" type="sibTrans" cxnId="{50CAC2DD-B5DA-4BA4-AEA7-090FCB7B4858}">
      <dgm:prSet/>
      <dgm:spPr/>
      <dgm:t>
        <a:bodyPr/>
        <a:lstStyle/>
        <a:p>
          <a:endParaRPr lang="en-US"/>
        </a:p>
      </dgm:t>
    </dgm:pt>
    <dgm:pt modelId="{95BFAAEC-2127-4C63-B3DC-A9AAB4365EE3}">
      <dgm:prSet phldrT="[Text]"/>
      <dgm:spPr/>
      <dgm:t>
        <a:bodyPr/>
        <a:lstStyle/>
        <a:p>
          <a:r>
            <a:rPr lang="en-US" dirty="0"/>
            <a:t>PSB&gt;SLR</a:t>
          </a:r>
        </a:p>
      </dgm:t>
    </dgm:pt>
    <dgm:pt modelId="{C8C98F88-B4FC-4D1F-BA8D-3B2D3F6B4542}" type="parTrans" cxnId="{00E9D0F4-72D1-4E0E-94E2-60D95CAF6318}">
      <dgm:prSet/>
      <dgm:spPr/>
      <dgm:t>
        <a:bodyPr/>
        <a:lstStyle/>
        <a:p>
          <a:endParaRPr lang="en-US"/>
        </a:p>
      </dgm:t>
    </dgm:pt>
    <dgm:pt modelId="{3D5A5780-F9AE-48ED-B0D6-327C50F2745E}" type="sibTrans" cxnId="{00E9D0F4-72D1-4E0E-94E2-60D95CAF6318}">
      <dgm:prSet/>
      <dgm:spPr/>
      <dgm:t>
        <a:bodyPr/>
        <a:lstStyle/>
        <a:p>
          <a:endParaRPr lang="en-US"/>
        </a:p>
      </dgm:t>
    </dgm:pt>
    <dgm:pt modelId="{3D470F99-D725-4299-9186-F60C698CE1B5}">
      <dgm:prSet phldrT="[Text]"/>
      <dgm:spPr/>
      <dgm:t>
        <a:bodyPr/>
        <a:lstStyle/>
        <a:p>
          <a:r>
            <a:rPr lang="en-US" dirty="0"/>
            <a:t>Foreigners</a:t>
          </a:r>
        </a:p>
      </dgm:t>
    </dgm:pt>
    <dgm:pt modelId="{ECA55B02-B1A8-47C3-82A3-58F3455C30C0}" type="parTrans" cxnId="{B4104559-85E7-4C2F-B5F1-D91442734636}">
      <dgm:prSet/>
      <dgm:spPr/>
      <dgm:t>
        <a:bodyPr/>
        <a:lstStyle/>
        <a:p>
          <a:endParaRPr lang="en-US"/>
        </a:p>
      </dgm:t>
    </dgm:pt>
    <dgm:pt modelId="{E8A3936F-023F-4D83-9906-8D92F2BC662C}" type="sibTrans" cxnId="{B4104559-85E7-4C2F-B5F1-D91442734636}">
      <dgm:prSet/>
      <dgm:spPr/>
      <dgm:t>
        <a:bodyPr/>
        <a:lstStyle/>
        <a:p>
          <a:endParaRPr lang="en-US"/>
        </a:p>
      </dgm:t>
    </dgm:pt>
    <dgm:pt modelId="{0934A922-0444-493E-9430-6D0E403F21BF}">
      <dgm:prSet phldrT="[Text]"/>
      <dgm:spPr/>
      <dgm:t>
        <a:bodyPr/>
        <a:lstStyle/>
        <a:p>
          <a:r>
            <a:rPr lang="en-US" dirty="0"/>
            <a:t>Higher return?</a:t>
          </a:r>
        </a:p>
      </dgm:t>
    </dgm:pt>
    <dgm:pt modelId="{9735EF4A-55D5-41F9-8808-41EB6720FB9D}" type="parTrans" cxnId="{917C9193-C726-43E3-9634-C6BDF70FF37A}">
      <dgm:prSet/>
      <dgm:spPr/>
      <dgm:t>
        <a:bodyPr/>
        <a:lstStyle/>
        <a:p>
          <a:endParaRPr lang="en-US"/>
        </a:p>
      </dgm:t>
    </dgm:pt>
    <dgm:pt modelId="{0A248853-0AF4-4AA3-8B3F-C695FCF202FD}" type="sibTrans" cxnId="{917C9193-C726-43E3-9634-C6BDF70FF37A}">
      <dgm:prSet/>
      <dgm:spPr/>
      <dgm:t>
        <a:bodyPr/>
        <a:lstStyle/>
        <a:p>
          <a:endParaRPr lang="en-US"/>
        </a:p>
      </dgm:t>
    </dgm:pt>
    <dgm:pt modelId="{671E136B-E511-4BD5-968A-A1BF4E6CF4CE}">
      <dgm:prSet phldrT="[Text]"/>
      <dgm:spPr/>
      <dgm:t>
        <a:bodyPr/>
        <a:lstStyle/>
        <a:p>
          <a:r>
            <a:rPr lang="en-US" dirty="0"/>
            <a:t>BoP crisis?</a:t>
          </a:r>
        </a:p>
      </dgm:t>
    </dgm:pt>
    <dgm:pt modelId="{4FA3530E-F746-4ABD-825A-A76D015E794D}" type="parTrans" cxnId="{E82AE94C-BFDF-4B72-B631-A554959EC29C}">
      <dgm:prSet/>
      <dgm:spPr/>
      <dgm:t>
        <a:bodyPr/>
        <a:lstStyle/>
        <a:p>
          <a:endParaRPr lang="en-US"/>
        </a:p>
      </dgm:t>
    </dgm:pt>
    <dgm:pt modelId="{1C314272-6D99-424D-8A9B-80E5D47A243B}" type="sibTrans" cxnId="{E82AE94C-BFDF-4B72-B631-A554959EC29C}">
      <dgm:prSet/>
      <dgm:spPr/>
      <dgm:t>
        <a:bodyPr/>
        <a:lstStyle/>
        <a:p>
          <a:endParaRPr lang="en-US"/>
        </a:p>
      </dgm:t>
    </dgm:pt>
    <dgm:pt modelId="{04F9750E-E0AF-43EE-968E-DDBA1E6A185B}">
      <dgm:prSet phldrT="[Text]"/>
      <dgm:spPr/>
      <dgm:t>
        <a:bodyPr/>
        <a:lstStyle/>
        <a:p>
          <a:r>
            <a:rPr lang="en-US" dirty="0"/>
            <a:t>Financial repression </a:t>
          </a:r>
        </a:p>
      </dgm:t>
    </dgm:pt>
    <dgm:pt modelId="{744AB415-B9B2-4EAD-8387-DD9A620596A6}" type="parTrans" cxnId="{C184C086-906D-4711-A624-DBA8322D69AC}">
      <dgm:prSet/>
      <dgm:spPr/>
      <dgm:t>
        <a:bodyPr/>
        <a:lstStyle/>
        <a:p>
          <a:endParaRPr lang="en-US"/>
        </a:p>
      </dgm:t>
    </dgm:pt>
    <dgm:pt modelId="{EB683FE9-7298-4E9D-AF23-534176F68524}" type="sibTrans" cxnId="{C184C086-906D-4711-A624-DBA8322D69AC}">
      <dgm:prSet/>
      <dgm:spPr/>
      <dgm:t>
        <a:bodyPr/>
        <a:lstStyle/>
        <a:p>
          <a:endParaRPr lang="en-US"/>
        </a:p>
      </dgm:t>
    </dgm:pt>
    <dgm:pt modelId="{79832F9E-05F7-4CE4-862B-347A42CC26D6}">
      <dgm:prSet phldrT="[Text]"/>
      <dgm:spPr/>
      <dgm:t>
        <a:bodyPr/>
        <a:lstStyle/>
        <a:p>
          <a:r>
            <a:rPr lang="en-US" dirty="0"/>
            <a:t>Monetizing deficit</a:t>
          </a:r>
        </a:p>
      </dgm:t>
    </dgm:pt>
    <dgm:pt modelId="{3C80B5E0-60D0-44AE-8ADB-756894EA948E}" type="parTrans" cxnId="{CF8A0ED3-8877-42D5-8906-C17012B1DAF3}">
      <dgm:prSet/>
      <dgm:spPr/>
      <dgm:t>
        <a:bodyPr/>
        <a:lstStyle/>
        <a:p>
          <a:endParaRPr lang="en-US"/>
        </a:p>
      </dgm:t>
    </dgm:pt>
    <dgm:pt modelId="{BB884F0C-407F-4741-B8D6-A4BB951AE24A}" type="sibTrans" cxnId="{CF8A0ED3-8877-42D5-8906-C17012B1DAF3}">
      <dgm:prSet/>
      <dgm:spPr/>
      <dgm:t>
        <a:bodyPr/>
        <a:lstStyle/>
        <a:p>
          <a:endParaRPr lang="en-US"/>
        </a:p>
      </dgm:t>
    </dgm:pt>
    <dgm:pt modelId="{18B5A5BF-4616-451A-897F-55D74B4B0360}">
      <dgm:prSet phldrT="[Text]"/>
      <dgm:spPr/>
      <dgm:t>
        <a:bodyPr/>
        <a:lstStyle/>
        <a:p>
          <a:r>
            <a:rPr lang="en-US" dirty="0"/>
            <a:t>DDSLLY/RGSLLY</a:t>
          </a:r>
        </a:p>
      </dgm:t>
    </dgm:pt>
    <dgm:pt modelId="{43A429C3-C503-406C-AE69-9DC91E6744F4}" type="parTrans" cxnId="{49AE2566-8618-4681-8BCD-D89C44789828}">
      <dgm:prSet/>
      <dgm:spPr/>
      <dgm:t>
        <a:bodyPr/>
        <a:lstStyle/>
        <a:p>
          <a:endParaRPr lang="en-US"/>
        </a:p>
      </dgm:t>
    </dgm:pt>
    <dgm:pt modelId="{160BA014-1F37-4D87-A577-C5D80DBAE98A}" type="sibTrans" cxnId="{49AE2566-8618-4681-8BCD-D89C44789828}">
      <dgm:prSet/>
      <dgm:spPr/>
      <dgm:t>
        <a:bodyPr/>
        <a:lstStyle/>
        <a:p>
          <a:endParaRPr lang="en-US"/>
        </a:p>
      </dgm:t>
    </dgm:pt>
    <dgm:pt modelId="{3C5BC4E3-AC8B-4DDF-A62D-1B1C2A9FE71F}">
      <dgm:prSet phldrT="[Text]"/>
      <dgm:spPr/>
      <dgm:t>
        <a:bodyPr/>
        <a:lstStyle/>
        <a:p>
          <a:r>
            <a:rPr lang="en-US" dirty="0"/>
            <a:t>FDI relax vs employment</a:t>
          </a:r>
        </a:p>
      </dgm:t>
    </dgm:pt>
    <dgm:pt modelId="{1B17B9E1-1C34-49EA-8A95-AACE7CF17320}" type="parTrans" cxnId="{EE7A8378-5896-45DB-96DD-BAF2CA8D28AB}">
      <dgm:prSet/>
      <dgm:spPr/>
      <dgm:t>
        <a:bodyPr/>
        <a:lstStyle/>
        <a:p>
          <a:endParaRPr lang="en-US"/>
        </a:p>
      </dgm:t>
    </dgm:pt>
    <dgm:pt modelId="{BAC8EB89-35EF-4F85-9BFE-2ECC98772323}" type="sibTrans" cxnId="{EE7A8378-5896-45DB-96DD-BAF2CA8D28AB}">
      <dgm:prSet/>
      <dgm:spPr/>
      <dgm:t>
        <a:bodyPr/>
        <a:lstStyle/>
        <a:p>
          <a:endParaRPr lang="en-US"/>
        </a:p>
      </dgm:t>
    </dgm:pt>
    <dgm:pt modelId="{20EA4362-30DE-428C-B0C7-E821CC573CB4}">
      <dgm:prSet phldrT="[Text]"/>
      <dgm:spPr/>
      <dgm:t>
        <a:bodyPr/>
        <a:lstStyle/>
        <a:p>
          <a:r>
            <a:rPr lang="en-US" dirty="0"/>
            <a:t>Residents</a:t>
          </a:r>
        </a:p>
      </dgm:t>
    </dgm:pt>
    <dgm:pt modelId="{E9A7648A-396D-4DAE-9C68-6D3F506B50ED}" type="parTrans" cxnId="{A58A736A-A644-490E-9A8C-3C951C862D33}">
      <dgm:prSet/>
      <dgm:spPr/>
      <dgm:t>
        <a:bodyPr/>
        <a:lstStyle/>
        <a:p>
          <a:endParaRPr lang="en-US"/>
        </a:p>
      </dgm:t>
    </dgm:pt>
    <dgm:pt modelId="{FD5E5E79-E7B6-4F39-A588-8EACAD3A87F5}" type="sibTrans" cxnId="{A58A736A-A644-490E-9A8C-3C951C862D33}">
      <dgm:prSet/>
      <dgm:spPr/>
      <dgm:t>
        <a:bodyPr/>
        <a:lstStyle/>
        <a:p>
          <a:endParaRPr lang="en-US"/>
        </a:p>
      </dgm:t>
    </dgm:pt>
    <dgm:pt modelId="{B909AD81-CF62-4C51-A41F-FD4963BC87A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↑</a:t>
          </a:r>
          <a:r>
            <a:rPr lang="en-US" dirty="0" smtClean="0"/>
            <a:t>Tax: Collection</a:t>
          </a:r>
          <a:r>
            <a:rPr lang="en-US" dirty="0" smtClean="0">
              <a:latin typeface="Franklin Gothic Medium Cond" panose="020B0606030402020204" pitchFamily="34" charset="0"/>
            </a:rPr>
            <a:t>↓</a:t>
          </a:r>
          <a:r>
            <a:rPr lang="en-US" dirty="0" smtClean="0"/>
            <a:t> &lt;Laffer&gt;</a:t>
          </a:r>
          <a:endParaRPr lang="en-US" dirty="0"/>
        </a:p>
      </dgm:t>
    </dgm:pt>
    <dgm:pt modelId="{11E10080-E4E8-4BFE-BC01-6ABEBD3B7C67}" type="parTrans" cxnId="{6E579AB9-F9C0-4CFB-AA12-3D15FB4FF734}">
      <dgm:prSet/>
      <dgm:spPr/>
      <dgm:t>
        <a:bodyPr/>
        <a:lstStyle/>
        <a:p>
          <a:endParaRPr lang="en-US"/>
        </a:p>
      </dgm:t>
    </dgm:pt>
    <dgm:pt modelId="{63F667B4-1D40-4E4E-BFFF-754D0BB7A792}" type="sibTrans" cxnId="{6E579AB9-F9C0-4CFB-AA12-3D15FB4FF734}">
      <dgm:prSet/>
      <dgm:spPr/>
      <dgm:t>
        <a:bodyPr/>
        <a:lstStyle/>
        <a:p>
          <a:endParaRPr lang="en-US"/>
        </a:p>
      </dgm:t>
    </dgm:pt>
    <dgm:pt modelId="{19C5C68B-0DFE-43D2-AA65-EAB7E831D08F}">
      <dgm:prSet phldrT="[Text]"/>
      <dgm:spPr/>
      <dgm:t>
        <a:bodyPr/>
        <a:lstStyle/>
        <a:p>
          <a:r>
            <a:rPr lang="en-US" dirty="0" smtClean="0"/>
            <a:t>Evasion, Parallel economy</a:t>
          </a:r>
          <a:endParaRPr lang="en-US" dirty="0"/>
        </a:p>
      </dgm:t>
    </dgm:pt>
    <dgm:pt modelId="{735EC2E9-C60E-4026-B7AE-49657CBCE504}" type="parTrans" cxnId="{241A53C6-96D6-46CA-940B-B7B56832B1C6}">
      <dgm:prSet/>
      <dgm:spPr/>
      <dgm:t>
        <a:bodyPr/>
        <a:lstStyle/>
        <a:p>
          <a:endParaRPr lang="en-US"/>
        </a:p>
      </dgm:t>
    </dgm:pt>
    <dgm:pt modelId="{ACD16CDE-705C-4C1C-A5DD-97FFC4E8F23B}" type="sibTrans" cxnId="{241A53C6-96D6-46CA-940B-B7B56832B1C6}">
      <dgm:prSet/>
      <dgm:spPr/>
      <dgm:t>
        <a:bodyPr/>
        <a:lstStyle/>
        <a:p>
          <a:endParaRPr lang="en-US"/>
        </a:p>
      </dgm:t>
    </dgm:pt>
    <dgm:pt modelId="{10D80864-A48F-46CD-B752-8D51AE0EA2C9}">
      <dgm:prSet phldrT="[Text]"/>
      <dgm:spPr/>
      <dgm:t>
        <a:bodyPr/>
        <a:lstStyle/>
        <a:p>
          <a:r>
            <a:rPr lang="en-US" dirty="0"/>
            <a:t>Gold/real Estate</a:t>
          </a:r>
        </a:p>
      </dgm:t>
    </dgm:pt>
    <dgm:pt modelId="{DBC5C89F-8069-44C4-B8E8-BEC1EB01B61B}" type="parTrans" cxnId="{61D7C24F-D181-4F2F-9318-7873E40C94B1}">
      <dgm:prSet/>
      <dgm:spPr/>
      <dgm:t>
        <a:bodyPr/>
        <a:lstStyle/>
        <a:p>
          <a:endParaRPr lang="en-US"/>
        </a:p>
      </dgm:t>
    </dgm:pt>
    <dgm:pt modelId="{6D70A0A6-1362-4E70-BAEB-094DACFE8481}" type="sibTrans" cxnId="{61D7C24F-D181-4F2F-9318-7873E40C94B1}">
      <dgm:prSet/>
      <dgm:spPr/>
      <dgm:t>
        <a:bodyPr/>
        <a:lstStyle/>
        <a:p>
          <a:endParaRPr lang="en-US"/>
        </a:p>
      </dgm:t>
    </dgm:pt>
    <dgm:pt modelId="{586AFB15-AC04-422D-989F-2E5493DCBA18}">
      <dgm:prSet phldrT="[Text]"/>
      <dgm:spPr/>
      <dgm:t>
        <a:bodyPr/>
        <a:lstStyle/>
        <a:p>
          <a:r>
            <a:rPr lang="en-US" dirty="0" smtClean="0"/>
            <a:t>Inflation: Repo </a:t>
          </a:r>
          <a:r>
            <a:rPr lang="en-US" dirty="0" smtClean="0">
              <a:latin typeface="Franklin Gothic Medium Cond" panose="020B0606030402020204" pitchFamily="34" charset="0"/>
            </a:rPr>
            <a:t>▲</a:t>
          </a:r>
          <a:endParaRPr lang="en-US" dirty="0"/>
        </a:p>
      </dgm:t>
    </dgm:pt>
    <dgm:pt modelId="{57A72A67-84EF-4EE0-84D5-05D41E3076BF}" type="parTrans" cxnId="{BBE04A7A-59FB-4AA4-B929-7891BAC62BBD}">
      <dgm:prSet/>
      <dgm:spPr/>
      <dgm:t>
        <a:bodyPr/>
        <a:lstStyle/>
        <a:p>
          <a:endParaRPr lang="en-US"/>
        </a:p>
      </dgm:t>
    </dgm:pt>
    <dgm:pt modelId="{E9D54795-55D4-4A4B-BF0D-41F8252851EA}" type="sibTrans" cxnId="{BBE04A7A-59FB-4AA4-B929-7891BAC62BBD}">
      <dgm:prSet/>
      <dgm:spPr/>
      <dgm:t>
        <a:bodyPr/>
        <a:lstStyle/>
        <a:p>
          <a:endParaRPr lang="en-US"/>
        </a:p>
      </dgm:t>
    </dgm:pt>
    <dgm:pt modelId="{92870629-D5C4-455A-8F09-EF3225CA54A4}">
      <dgm:prSet phldrT="[Text]"/>
      <dgm:spPr/>
      <dgm:t>
        <a:bodyPr/>
        <a:lstStyle/>
        <a:p>
          <a:r>
            <a:rPr lang="en-US" dirty="0" smtClean="0"/>
            <a:t>Black Money, Low Transmission of Monetary Policy, private sector deprived of capital</a:t>
          </a:r>
          <a:endParaRPr lang="en-US" dirty="0"/>
        </a:p>
      </dgm:t>
    </dgm:pt>
    <dgm:pt modelId="{D781D860-EDA9-404D-8DA0-7F9A354AD3D7}" type="parTrans" cxnId="{DC0C13A8-BAAF-477E-B3D4-E47C8F58CB33}">
      <dgm:prSet/>
      <dgm:spPr/>
      <dgm:t>
        <a:bodyPr/>
        <a:lstStyle/>
        <a:p>
          <a:endParaRPr lang="en-US"/>
        </a:p>
      </dgm:t>
    </dgm:pt>
    <dgm:pt modelId="{F6896B5E-2F46-4D44-8489-ABF4E371B7D3}" type="sibTrans" cxnId="{DC0C13A8-BAAF-477E-B3D4-E47C8F58CB33}">
      <dgm:prSet/>
      <dgm:spPr/>
      <dgm:t>
        <a:bodyPr/>
        <a:lstStyle/>
        <a:p>
          <a:endParaRPr lang="en-US"/>
        </a:p>
      </dgm:t>
    </dgm:pt>
    <dgm:pt modelId="{9860C25A-5BD9-45A9-B507-76109DD9CA7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↑ </a:t>
          </a:r>
          <a:r>
            <a:rPr lang="en-US" dirty="0" smtClean="0"/>
            <a:t>User fees: Quality </a:t>
          </a:r>
          <a:r>
            <a:rPr lang="en-US" dirty="0" smtClean="0">
              <a:latin typeface="Franklin Gothic Medium Cond" panose="020B0606030402020204" pitchFamily="34" charset="0"/>
            </a:rPr>
            <a:t>↓</a:t>
          </a:r>
          <a:endParaRPr lang="en-US" dirty="0"/>
        </a:p>
      </dgm:t>
    </dgm:pt>
    <dgm:pt modelId="{94BAD4D6-9F74-4BE1-A1A6-522B6A8068A9}" type="parTrans" cxnId="{E501D9D7-708A-4217-AFBF-C06E9C9EB15C}">
      <dgm:prSet/>
      <dgm:spPr/>
      <dgm:t>
        <a:bodyPr/>
        <a:lstStyle/>
        <a:p>
          <a:endParaRPr lang="en-US"/>
        </a:p>
      </dgm:t>
    </dgm:pt>
    <dgm:pt modelId="{FB84F96E-15C5-432D-91A9-16C86B5D081C}" type="sibTrans" cxnId="{E501D9D7-708A-4217-AFBF-C06E9C9EB15C}">
      <dgm:prSet/>
      <dgm:spPr/>
      <dgm:t>
        <a:bodyPr/>
        <a:lstStyle/>
        <a:p>
          <a:endParaRPr lang="en-US"/>
        </a:p>
      </dgm:t>
    </dgm:pt>
    <dgm:pt modelId="{6EE4A156-E278-47CE-9E8F-844CAA59B9C7}" type="pres">
      <dgm:prSet presAssocID="{0B34DAB9-4006-41DF-8934-A6009BDC136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2526C0-5686-4582-86AB-71DC60463066}" type="pres">
      <dgm:prSet presAssocID="{3BB71B4A-CFBD-42A7-ADEA-57B01F1A1652}" presName="vertFlow" presStyleCnt="0"/>
      <dgm:spPr/>
    </dgm:pt>
    <dgm:pt modelId="{31D0CF08-CB30-4AC9-B2B5-A3C89FB6B0CE}" type="pres">
      <dgm:prSet presAssocID="{3BB71B4A-CFBD-42A7-ADEA-57B01F1A1652}" presName="header" presStyleLbl="node1" presStyleIdx="0" presStyleCnt="4"/>
      <dgm:spPr/>
      <dgm:t>
        <a:bodyPr/>
        <a:lstStyle/>
        <a:p>
          <a:endParaRPr lang="en-US"/>
        </a:p>
      </dgm:t>
    </dgm:pt>
    <dgm:pt modelId="{421EAD8D-D777-4039-A839-24C6B4CE2842}" type="pres">
      <dgm:prSet presAssocID="{3C80B5E0-60D0-44AE-8ADB-756894EA948E}" presName="parTrans" presStyleLbl="sibTrans2D1" presStyleIdx="0" presStyleCnt="12"/>
      <dgm:spPr/>
      <dgm:t>
        <a:bodyPr/>
        <a:lstStyle/>
        <a:p>
          <a:endParaRPr lang="en-US"/>
        </a:p>
      </dgm:t>
    </dgm:pt>
    <dgm:pt modelId="{B72EAA35-72D8-424B-98DC-93A5E33D017F}" type="pres">
      <dgm:prSet presAssocID="{79832F9E-05F7-4CE4-862B-347A42CC26D6}" presName="child" presStyleLbl="alignAccFollow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AC448-9EE5-4015-980A-FF44A57681F1}" type="pres">
      <dgm:prSet presAssocID="{BB884F0C-407F-4741-B8D6-A4BB951AE24A}" presName="sibTrans" presStyleLbl="sibTrans2D1" presStyleIdx="1" presStyleCnt="12"/>
      <dgm:spPr/>
      <dgm:t>
        <a:bodyPr/>
        <a:lstStyle/>
        <a:p>
          <a:endParaRPr lang="en-US"/>
        </a:p>
      </dgm:t>
    </dgm:pt>
    <dgm:pt modelId="{CC0EE615-6FE7-43E1-B909-746153A6DD69}" type="pres">
      <dgm:prSet presAssocID="{18B5A5BF-4616-451A-897F-55D74B4B0360}" presName="child" presStyleLbl="alignAccFollowNode1" presStyleIdx="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24EF7-A2FC-456A-AACC-1813408EE065}" type="pres">
      <dgm:prSet presAssocID="{160BA014-1F37-4D87-A577-C5D80DBAE98A}" presName="sibTrans" presStyleLbl="sibTrans2D1" presStyleIdx="2" presStyleCnt="12"/>
      <dgm:spPr/>
      <dgm:t>
        <a:bodyPr/>
        <a:lstStyle/>
        <a:p>
          <a:endParaRPr lang="en-US"/>
        </a:p>
      </dgm:t>
    </dgm:pt>
    <dgm:pt modelId="{8BCBC099-4F88-4D23-8108-1848D779CAE2}" type="pres">
      <dgm:prSet presAssocID="{586AFB15-AC04-422D-989F-2E5493DCBA18}" presName="child" presStyleLbl="alignAccFollow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F1CBB-45B5-410C-A2D8-9557F1E5EBAC}" type="pres">
      <dgm:prSet presAssocID="{3BB71B4A-CFBD-42A7-ADEA-57B01F1A1652}" presName="hSp" presStyleCnt="0"/>
      <dgm:spPr/>
    </dgm:pt>
    <dgm:pt modelId="{F4447BA9-EC5C-4990-92D3-7C7F97FCCA01}" type="pres">
      <dgm:prSet presAssocID="{95BFAAEC-2127-4C63-B3DC-A9AAB4365EE3}" presName="vertFlow" presStyleCnt="0"/>
      <dgm:spPr/>
    </dgm:pt>
    <dgm:pt modelId="{B4F4AA24-E181-4008-8421-AE5FC3A4EADE}" type="pres">
      <dgm:prSet presAssocID="{95BFAAEC-2127-4C63-B3DC-A9AAB4365EE3}" presName="header" presStyleLbl="node1" presStyleIdx="1" presStyleCnt="4"/>
      <dgm:spPr/>
      <dgm:t>
        <a:bodyPr/>
        <a:lstStyle/>
        <a:p>
          <a:endParaRPr lang="en-US"/>
        </a:p>
      </dgm:t>
    </dgm:pt>
    <dgm:pt modelId="{9A486BA1-96AB-482D-8939-937A476385B5}" type="pres">
      <dgm:prSet presAssocID="{744AB415-B9B2-4EAD-8387-DD9A620596A6}" presName="parTrans" presStyleLbl="sibTrans2D1" presStyleIdx="3" presStyleCnt="12"/>
      <dgm:spPr/>
      <dgm:t>
        <a:bodyPr/>
        <a:lstStyle/>
        <a:p>
          <a:endParaRPr lang="en-US"/>
        </a:p>
      </dgm:t>
    </dgm:pt>
    <dgm:pt modelId="{0D778B5B-8F76-4063-A700-AA1B7526FE05}" type="pres">
      <dgm:prSet presAssocID="{04F9750E-E0AF-43EE-968E-DDBA1E6A185B}" presName="child" presStyleLbl="alignAccFollow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674CDE-283D-4B75-B39C-811159B5C7BE}" type="pres">
      <dgm:prSet presAssocID="{EB683FE9-7298-4E9D-AF23-534176F68524}" presName="sibTrans" presStyleLbl="sibTrans2D1" presStyleIdx="4" presStyleCnt="12"/>
      <dgm:spPr/>
      <dgm:t>
        <a:bodyPr/>
        <a:lstStyle/>
        <a:p>
          <a:endParaRPr lang="en-US"/>
        </a:p>
      </dgm:t>
    </dgm:pt>
    <dgm:pt modelId="{12A799C4-BC45-4BDB-90F4-32C8A99A5E1E}" type="pres">
      <dgm:prSet presAssocID="{10D80864-A48F-46CD-B752-8D51AE0EA2C9}" presName="child" presStyleLbl="alignAccFollow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D12A49-A03A-4385-8830-9A8934401D73}" type="pres">
      <dgm:prSet presAssocID="{6D70A0A6-1362-4E70-BAEB-094DACFE8481}" presName="sibTrans" presStyleLbl="sibTrans2D1" presStyleIdx="5" presStyleCnt="12"/>
      <dgm:spPr/>
      <dgm:t>
        <a:bodyPr/>
        <a:lstStyle/>
        <a:p>
          <a:endParaRPr lang="en-US"/>
        </a:p>
      </dgm:t>
    </dgm:pt>
    <dgm:pt modelId="{D90BEA80-2C95-4BEB-933F-AE591114514C}" type="pres">
      <dgm:prSet presAssocID="{92870629-D5C4-455A-8F09-EF3225CA54A4}" presName="child" presStyleLbl="alignAccFollowNode1" presStyleIdx="5" presStyleCnt="12" custScaleY="2337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A941F0-4FA1-464E-8330-0FB56EF9126A}" type="pres">
      <dgm:prSet presAssocID="{95BFAAEC-2127-4C63-B3DC-A9AAB4365EE3}" presName="hSp" presStyleCnt="0"/>
      <dgm:spPr/>
    </dgm:pt>
    <dgm:pt modelId="{161862FA-919C-46A8-A677-C53F240A46FB}" type="pres">
      <dgm:prSet presAssocID="{3D470F99-D725-4299-9186-F60C698CE1B5}" presName="vertFlow" presStyleCnt="0"/>
      <dgm:spPr/>
    </dgm:pt>
    <dgm:pt modelId="{9531B887-5453-46FB-BC30-F67B1D6FA28F}" type="pres">
      <dgm:prSet presAssocID="{3D470F99-D725-4299-9186-F60C698CE1B5}" presName="header" presStyleLbl="node1" presStyleIdx="2" presStyleCnt="4"/>
      <dgm:spPr/>
      <dgm:t>
        <a:bodyPr/>
        <a:lstStyle/>
        <a:p>
          <a:endParaRPr lang="en-US"/>
        </a:p>
      </dgm:t>
    </dgm:pt>
    <dgm:pt modelId="{94D39153-E024-47E7-8FD7-F53C07A9282F}" type="pres">
      <dgm:prSet presAssocID="{9735EF4A-55D5-41F9-8808-41EB6720FB9D}" presName="parTrans" presStyleLbl="sibTrans2D1" presStyleIdx="6" presStyleCnt="12"/>
      <dgm:spPr/>
      <dgm:t>
        <a:bodyPr/>
        <a:lstStyle/>
        <a:p>
          <a:endParaRPr lang="en-US"/>
        </a:p>
      </dgm:t>
    </dgm:pt>
    <dgm:pt modelId="{3252644C-13DA-435F-92BF-52326FE7FC4D}" type="pres">
      <dgm:prSet presAssocID="{0934A922-0444-493E-9430-6D0E403F21BF}" presName="child" presStyleLbl="alignAccFollow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ACFCE-E21C-44E6-B937-BC97B78E6CD1}" type="pres">
      <dgm:prSet presAssocID="{0A248853-0AF4-4AA3-8B3F-C695FCF202FD}" presName="sibTrans" presStyleLbl="sibTrans2D1" presStyleIdx="7" presStyleCnt="12"/>
      <dgm:spPr/>
      <dgm:t>
        <a:bodyPr/>
        <a:lstStyle/>
        <a:p>
          <a:endParaRPr lang="en-US"/>
        </a:p>
      </dgm:t>
    </dgm:pt>
    <dgm:pt modelId="{7799DC24-F8E4-4124-AA5A-A9A9234E1083}" type="pres">
      <dgm:prSet presAssocID="{671E136B-E511-4BD5-968A-A1BF4E6CF4CE}" presName="child" presStyleLbl="alignAccFollow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9B0A4-97CC-4032-AE92-DE3460F6D4AF}" type="pres">
      <dgm:prSet presAssocID="{1C314272-6D99-424D-8A9B-80E5D47A243B}" presName="sibTrans" presStyleLbl="sibTrans2D1" presStyleIdx="8" presStyleCnt="12"/>
      <dgm:spPr/>
      <dgm:t>
        <a:bodyPr/>
        <a:lstStyle/>
        <a:p>
          <a:endParaRPr lang="en-US"/>
        </a:p>
      </dgm:t>
    </dgm:pt>
    <dgm:pt modelId="{246A7FED-8462-4D47-B5BC-7117F386FF08}" type="pres">
      <dgm:prSet presAssocID="{3C5BC4E3-AC8B-4DDF-A62D-1B1C2A9FE71F}" presName="child" presStyleLbl="alignAccFollow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D52A5D-A02A-4221-B126-583F32F11694}" type="pres">
      <dgm:prSet presAssocID="{3D470F99-D725-4299-9186-F60C698CE1B5}" presName="hSp" presStyleCnt="0"/>
      <dgm:spPr/>
    </dgm:pt>
    <dgm:pt modelId="{6EE6848E-B7FF-41BE-ACC1-12A2FAD98B44}" type="pres">
      <dgm:prSet presAssocID="{20EA4362-30DE-428C-B0C7-E821CC573CB4}" presName="vertFlow" presStyleCnt="0"/>
      <dgm:spPr/>
    </dgm:pt>
    <dgm:pt modelId="{F879EEDC-59A3-4CC8-849B-89657347EB8E}" type="pres">
      <dgm:prSet presAssocID="{20EA4362-30DE-428C-B0C7-E821CC573CB4}" presName="header" presStyleLbl="node1" presStyleIdx="3" presStyleCnt="4"/>
      <dgm:spPr/>
      <dgm:t>
        <a:bodyPr/>
        <a:lstStyle/>
        <a:p>
          <a:endParaRPr lang="en-US"/>
        </a:p>
      </dgm:t>
    </dgm:pt>
    <dgm:pt modelId="{9C6B9FDF-3172-46E6-A5B8-3AB115904B40}" type="pres">
      <dgm:prSet presAssocID="{11E10080-E4E8-4BFE-BC01-6ABEBD3B7C67}" presName="parTrans" presStyleLbl="sibTrans2D1" presStyleIdx="9" presStyleCnt="12"/>
      <dgm:spPr/>
      <dgm:t>
        <a:bodyPr/>
        <a:lstStyle/>
        <a:p>
          <a:endParaRPr lang="en-US"/>
        </a:p>
      </dgm:t>
    </dgm:pt>
    <dgm:pt modelId="{26B889AB-E83D-4090-B12A-A7D752D4E9BB}" type="pres">
      <dgm:prSet presAssocID="{B909AD81-CF62-4C51-A41F-FD4963BC87A2}" presName="child" presStyleLbl="alignAccFollow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6C7EF-784F-4801-834D-EA1B9E549D65}" type="pres">
      <dgm:prSet presAssocID="{63F667B4-1D40-4E4E-BFFF-754D0BB7A792}" presName="sibTrans" presStyleLbl="sibTrans2D1" presStyleIdx="10" presStyleCnt="12"/>
      <dgm:spPr/>
      <dgm:t>
        <a:bodyPr/>
        <a:lstStyle/>
        <a:p>
          <a:endParaRPr lang="en-US"/>
        </a:p>
      </dgm:t>
    </dgm:pt>
    <dgm:pt modelId="{F9FEF1F6-A9F6-472D-91BD-5C999FBCAD8F}" type="pres">
      <dgm:prSet presAssocID="{9860C25A-5BD9-45A9-B507-76109DD9CA7D}" presName="child" presStyleLbl="alignAccFollowNode1" presStyleIdx="1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9F7AE-DA1B-40FD-84F1-6A03CA206F18}" type="pres">
      <dgm:prSet presAssocID="{FB84F96E-15C5-432D-91A9-16C86B5D081C}" presName="sibTrans" presStyleLbl="sibTrans2D1" presStyleIdx="11" presStyleCnt="12"/>
      <dgm:spPr/>
      <dgm:t>
        <a:bodyPr/>
        <a:lstStyle/>
        <a:p>
          <a:endParaRPr lang="en-US"/>
        </a:p>
      </dgm:t>
    </dgm:pt>
    <dgm:pt modelId="{7E9249D3-8696-435E-8B19-32C30E2ECF44}" type="pres">
      <dgm:prSet presAssocID="{19C5C68B-0DFE-43D2-AA65-EAB7E831D08F}" presName="child" presStyleLbl="alignAccFollow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0287FD-EDD6-442D-9542-D43618FD50E5}" type="presOf" srcId="{92870629-D5C4-455A-8F09-EF3225CA54A4}" destId="{D90BEA80-2C95-4BEB-933F-AE591114514C}" srcOrd="0" destOrd="0" presId="urn:microsoft.com/office/officeart/2005/8/layout/lProcess1"/>
    <dgm:cxn modelId="{E209C17B-A4C1-466B-AF0E-CBA83524F4F4}" type="presOf" srcId="{10D80864-A48F-46CD-B752-8D51AE0EA2C9}" destId="{12A799C4-BC45-4BDB-90F4-32C8A99A5E1E}" srcOrd="0" destOrd="0" presId="urn:microsoft.com/office/officeart/2005/8/layout/lProcess1"/>
    <dgm:cxn modelId="{49AE2566-8618-4681-8BCD-D89C44789828}" srcId="{3BB71B4A-CFBD-42A7-ADEA-57B01F1A1652}" destId="{18B5A5BF-4616-451A-897F-55D74B4B0360}" srcOrd="1" destOrd="0" parTransId="{43A429C3-C503-406C-AE69-9DC91E6744F4}" sibTransId="{160BA014-1F37-4D87-A577-C5D80DBAE98A}"/>
    <dgm:cxn modelId="{E0577DD7-792C-4638-9988-E52B4FF5935C}" type="presOf" srcId="{671E136B-E511-4BD5-968A-A1BF4E6CF4CE}" destId="{7799DC24-F8E4-4124-AA5A-A9A9234E1083}" srcOrd="0" destOrd="0" presId="urn:microsoft.com/office/officeart/2005/8/layout/lProcess1"/>
    <dgm:cxn modelId="{00E9D0F4-72D1-4E0E-94E2-60D95CAF6318}" srcId="{0B34DAB9-4006-41DF-8934-A6009BDC136B}" destId="{95BFAAEC-2127-4C63-B3DC-A9AAB4365EE3}" srcOrd="1" destOrd="0" parTransId="{C8C98F88-B4FC-4D1F-BA8D-3B2D3F6B4542}" sibTransId="{3D5A5780-F9AE-48ED-B0D6-327C50F2745E}"/>
    <dgm:cxn modelId="{53836A5B-9854-455A-ABFD-384733DD1AFA}" type="presOf" srcId="{95BFAAEC-2127-4C63-B3DC-A9AAB4365EE3}" destId="{B4F4AA24-E181-4008-8421-AE5FC3A4EADE}" srcOrd="0" destOrd="0" presId="urn:microsoft.com/office/officeart/2005/8/layout/lProcess1"/>
    <dgm:cxn modelId="{BBE04A7A-59FB-4AA4-B929-7891BAC62BBD}" srcId="{3BB71B4A-CFBD-42A7-ADEA-57B01F1A1652}" destId="{586AFB15-AC04-422D-989F-2E5493DCBA18}" srcOrd="2" destOrd="0" parTransId="{57A72A67-84EF-4EE0-84D5-05D41E3076BF}" sibTransId="{E9D54795-55D4-4A4B-BF0D-41F8252851EA}"/>
    <dgm:cxn modelId="{E501D9D7-708A-4217-AFBF-C06E9C9EB15C}" srcId="{20EA4362-30DE-428C-B0C7-E821CC573CB4}" destId="{9860C25A-5BD9-45A9-B507-76109DD9CA7D}" srcOrd="1" destOrd="0" parTransId="{94BAD4D6-9F74-4BE1-A1A6-522B6A8068A9}" sibTransId="{FB84F96E-15C5-432D-91A9-16C86B5D081C}"/>
    <dgm:cxn modelId="{FE60DEAE-31F8-4D5C-A0BC-94B3D67494EC}" type="presOf" srcId="{63F667B4-1D40-4E4E-BFFF-754D0BB7A792}" destId="{F526C7EF-784F-4801-834D-EA1B9E549D65}" srcOrd="0" destOrd="0" presId="urn:microsoft.com/office/officeart/2005/8/layout/lProcess1"/>
    <dgm:cxn modelId="{50CAC2DD-B5DA-4BA4-AEA7-090FCB7B4858}" srcId="{0B34DAB9-4006-41DF-8934-A6009BDC136B}" destId="{3BB71B4A-CFBD-42A7-ADEA-57B01F1A1652}" srcOrd="0" destOrd="0" parTransId="{5F10B242-2C37-4931-82D1-72FA46E06D7E}" sibTransId="{62228A61-716C-4BB1-805C-6441236EE6A9}"/>
    <dgm:cxn modelId="{A58A736A-A644-490E-9A8C-3C951C862D33}" srcId="{0B34DAB9-4006-41DF-8934-A6009BDC136B}" destId="{20EA4362-30DE-428C-B0C7-E821CC573CB4}" srcOrd="3" destOrd="0" parTransId="{E9A7648A-396D-4DAE-9C68-6D3F506B50ED}" sibTransId="{FD5E5E79-E7B6-4F39-A588-8EACAD3A87F5}"/>
    <dgm:cxn modelId="{76B63508-48C4-4137-ADC2-2864760B8337}" type="presOf" srcId="{744AB415-B9B2-4EAD-8387-DD9A620596A6}" destId="{9A486BA1-96AB-482D-8939-937A476385B5}" srcOrd="0" destOrd="0" presId="urn:microsoft.com/office/officeart/2005/8/layout/lProcess1"/>
    <dgm:cxn modelId="{B4104559-85E7-4C2F-B5F1-D91442734636}" srcId="{0B34DAB9-4006-41DF-8934-A6009BDC136B}" destId="{3D470F99-D725-4299-9186-F60C698CE1B5}" srcOrd="2" destOrd="0" parTransId="{ECA55B02-B1A8-47C3-82A3-58F3455C30C0}" sibTransId="{E8A3936F-023F-4D83-9906-8D92F2BC662C}"/>
    <dgm:cxn modelId="{D56C1877-9A3B-4D4F-ABC1-84A775D4E106}" type="presOf" srcId="{18B5A5BF-4616-451A-897F-55D74B4B0360}" destId="{CC0EE615-6FE7-43E1-B909-746153A6DD69}" srcOrd="0" destOrd="0" presId="urn:microsoft.com/office/officeart/2005/8/layout/lProcess1"/>
    <dgm:cxn modelId="{9AAFD30F-0F4E-4B1E-A014-CF24055148BA}" type="presOf" srcId="{0B34DAB9-4006-41DF-8934-A6009BDC136B}" destId="{6EE4A156-E278-47CE-9E8F-844CAA59B9C7}" srcOrd="0" destOrd="0" presId="urn:microsoft.com/office/officeart/2005/8/layout/lProcess1"/>
    <dgm:cxn modelId="{917C9193-C726-43E3-9634-C6BDF70FF37A}" srcId="{3D470F99-D725-4299-9186-F60C698CE1B5}" destId="{0934A922-0444-493E-9430-6D0E403F21BF}" srcOrd="0" destOrd="0" parTransId="{9735EF4A-55D5-41F9-8808-41EB6720FB9D}" sibTransId="{0A248853-0AF4-4AA3-8B3F-C695FCF202FD}"/>
    <dgm:cxn modelId="{8E425B30-98FF-4BF7-9C75-E484403AF244}" type="presOf" srcId="{6D70A0A6-1362-4E70-BAEB-094DACFE8481}" destId="{CED12A49-A03A-4385-8830-9A8934401D73}" srcOrd="0" destOrd="0" presId="urn:microsoft.com/office/officeart/2005/8/layout/lProcess1"/>
    <dgm:cxn modelId="{DC0C13A8-BAAF-477E-B3D4-E47C8F58CB33}" srcId="{95BFAAEC-2127-4C63-B3DC-A9AAB4365EE3}" destId="{92870629-D5C4-455A-8F09-EF3225CA54A4}" srcOrd="2" destOrd="0" parTransId="{D781D860-EDA9-404D-8DA0-7F9A354AD3D7}" sibTransId="{F6896B5E-2F46-4D44-8489-ABF4E371B7D3}"/>
    <dgm:cxn modelId="{DF835E70-3E1B-4C52-8358-E2D0FBA0BC07}" type="presOf" srcId="{79832F9E-05F7-4CE4-862B-347A42CC26D6}" destId="{B72EAA35-72D8-424B-98DC-93A5E33D017F}" srcOrd="0" destOrd="0" presId="urn:microsoft.com/office/officeart/2005/8/layout/lProcess1"/>
    <dgm:cxn modelId="{C184C086-906D-4711-A624-DBA8322D69AC}" srcId="{95BFAAEC-2127-4C63-B3DC-A9AAB4365EE3}" destId="{04F9750E-E0AF-43EE-968E-DDBA1E6A185B}" srcOrd="0" destOrd="0" parTransId="{744AB415-B9B2-4EAD-8387-DD9A620596A6}" sibTransId="{EB683FE9-7298-4E9D-AF23-534176F68524}"/>
    <dgm:cxn modelId="{8CA8350A-355A-40A6-8A37-CFC324AE6DCB}" type="presOf" srcId="{BB884F0C-407F-4741-B8D6-A4BB951AE24A}" destId="{63AAC448-9EE5-4015-980A-FF44A57681F1}" srcOrd="0" destOrd="0" presId="urn:microsoft.com/office/officeart/2005/8/layout/lProcess1"/>
    <dgm:cxn modelId="{84FE59F0-6B0D-4536-BF6D-39F8D37F6BC3}" type="presOf" srcId="{0A248853-0AF4-4AA3-8B3F-C695FCF202FD}" destId="{D39ACFCE-E21C-44E6-B937-BC97B78E6CD1}" srcOrd="0" destOrd="0" presId="urn:microsoft.com/office/officeart/2005/8/layout/lProcess1"/>
    <dgm:cxn modelId="{61D7C24F-D181-4F2F-9318-7873E40C94B1}" srcId="{95BFAAEC-2127-4C63-B3DC-A9AAB4365EE3}" destId="{10D80864-A48F-46CD-B752-8D51AE0EA2C9}" srcOrd="1" destOrd="0" parTransId="{DBC5C89F-8069-44C4-B8E8-BEC1EB01B61B}" sibTransId="{6D70A0A6-1362-4E70-BAEB-094DACFE8481}"/>
    <dgm:cxn modelId="{2B6A6911-877A-4067-ADB1-736DC167A98C}" type="presOf" srcId="{11E10080-E4E8-4BFE-BC01-6ABEBD3B7C67}" destId="{9C6B9FDF-3172-46E6-A5B8-3AB115904B40}" srcOrd="0" destOrd="0" presId="urn:microsoft.com/office/officeart/2005/8/layout/lProcess1"/>
    <dgm:cxn modelId="{6E579AB9-F9C0-4CFB-AA12-3D15FB4FF734}" srcId="{20EA4362-30DE-428C-B0C7-E821CC573CB4}" destId="{B909AD81-CF62-4C51-A41F-FD4963BC87A2}" srcOrd="0" destOrd="0" parTransId="{11E10080-E4E8-4BFE-BC01-6ABEBD3B7C67}" sibTransId="{63F667B4-1D40-4E4E-BFFF-754D0BB7A792}"/>
    <dgm:cxn modelId="{241A53C6-96D6-46CA-940B-B7B56832B1C6}" srcId="{20EA4362-30DE-428C-B0C7-E821CC573CB4}" destId="{19C5C68B-0DFE-43D2-AA65-EAB7E831D08F}" srcOrd="2" destOrd="0" parTransId="{735EC2E9-C60E-4026-B7AE-49657CBCE504}" sibTransId="{ACD16CDE-705C-4C1C-A5DD-97FFC4E8F23B}"/>
    <dgm:cxn modelId="{E82AE94C-BFDF-4B72-B631-A554959EC29C}" srcId="{3D470F99-D725-4299-9186-F60C698CE1B5}" destId="{671E136B-E511-4BD5-968A-A1BF4E6CF4CE}" srcOrd="1" destOrd="0" parTransId="{4FA3530E-F746-4ABD-825A-A76D015E794D}" sibTransId="{1C314272-6D99-424D-8A9B-80E5D47A243B}"/>
    <dgm:cxn modelId="{427909BE-F2FC-4220-9FE9-F26145B91339}" type="presOf" srcId="{0934A922-0444-493E-9430-6D0E403F21BF}" destId="{3252644C-13DA-435F-92BF-52326FE7FC4D}" srcOrd="0" destOrd="0" presId="urn:microsoft.com/office/officeart/2005/8/layout/lProcess1"/>
    <dgm:cxn modelId="{748E9367-FD76-49E9-9963-4B3BCD1F7ECB}" type="presOf" srcId="{3D470F99-D725-4299-9186-F60C698CE1B5}" destId="{9531B887-5453-46FB-BC30-F67B1D6FA28F}" srcOrd="0" destOrd="0" presId="urn:microsoft.com/office/officeart/2005/8/layout/lProcess1"/>
    <dgm:cxn modelId="{53F11E33-C12F-4B26-9334-A806BEA2639E}" type="presOf" srcId="{3BB71B4A-CFBD-42A7-ADEA-57B01F1A1652}" destId="{31D0CF08-CB30-4AC9-B2B5-A3C89FB6B0CE}" srcOrd="0" destOrd="0" presId="urn:microsoft.com/office/officeart/2005/8/layout/lProcess1"/>
    <dgm:cxn modelId="{15FDEC99-7758-4C09-AC60-B17E5905220D}" type="presOf" srcId="{EB683FE9-7298-4E9D-AF23-534176F68524}" destId="{6E674CDE-283D-4B75-B39C-811159B5C7BE}" srcOrd="0" destOrd="0" presId="urn:microsoft.com/office/officeart/2005/8/layout/lProcess1"/>
    <dgm:cxn modelId="{EE7A8378-5896-45DB-96DD-BAF2CA8D28AB}" srcId="{3D470F99-D725-4299-9186-F60C698CE1B5}" destId="{3C5BC4E3-AC8B-4DDF-A62D-1B1C2A9FE71F}" srcOrd="2" destOrd="0" parTransId="{1B17B9E1-1C34-49EA-8A95-AACE7CF17320}" sibTransId="{BAC8EB89-35EF-4F85-9BFE-2ECC98772323}"/>
    <dgm:cxn modelId="{F874C338-4CF1-4EBB-8668-C48F0E26CB61}" type="presOf" srcId="{FB84F96E-15C5-432D-91A9-16C86B5D081C}" destId="{B829F7AE-DA1B-40FD-84F1-6A03CA206F18}" srcOrd="0" destOrd="0" presId="urn:microsoft.com/office/officeart/2005/8/layout/lProcess1"/>
    <dgm:cxn modelId="{9F7E063B-3D2D-45A4-93D4-6F94AF827C29}" type="presOf" srcId="{9860C25A-5BD9-45A9-B507-76109DD9CA7D}" destId="{F9FEF1F6-A9F6-472D-91BD-5C999FBCAD8F}" srcOrd="0" destOrd="0" presId="urn:microsoft.com/office/officeart/2005/8/layout/lProcess1"/>
    <dgm:cxn modelId="{BF47AD8B-30C2-494D-94C4-BCEA19911EDA}" type="presOf" srcId="{3C80B5E0-60D0-44AE-8ADB-756894EA948E}" destId="{421EAD8D-D777-4039-A839-24C6B4CE2842}" srcOrd="0" destOrd="0" presId="urn:microsoft.com/office/officeart/2005/8/layout/lProcess1"/>
    <dgm:cxn modelId="{568F9DAE-FA8D-4CEF-BEFA-0A7D2B77577D}" type="presOf" srcId="{3C5BC4E3-AC8B-4DDF-A62D-1B1C2A9FE71F}" destId="{246A7FED-8462-4D47-B5BC-7117F386FF08}" srcOrd="0" destOrd="0" presId="urn:microsoft.com/office/officeart/2005/8/layout/lProcess1"/>
    <dgm:cxn modelId="{BC03D96E-E274-4ABF-AA27-1D6F5D2D4E8E}" type="presOf" srcId="{586AFB15-AC04-422D-989F-2E5493DCBA18}" destId="{8BCBC099-4F88-4D23-8108-1848D779CAE2}" srcOrd="0" destOrd="0" presId="urn:microsoft.com/office/officeart/2005/8/layout/lProcess1"/>
    <dgm:cxn modelId="{1AC63C3B-ED03-4E45-992C-21D0889B2A6D}" type="presOf" srcId="{20EA4362-30DE-428C-B0C7-E821CC573CB4}" destId="{F879EEDC-59A3-4CC8-849B-89657347EB8E}" srcOrd="0" destOrd="0" presId="urn:microsoft.com/office/officeart/2005/8/layout/lProcess1"/>
    <dgm:cxn modelId="{99609747-3CBD-482D-A881-C9B6CB1337FC}" type="presOf" srcId="{9735EF4A-55D5-41F9-8808-41EB6720FB9D}" destId="{94D39153-E024-47E7-8FD7-F53C07A9282F}" srcOrd="0" destOrd="0" presId="urn:microsoft.com/office/officeart/2005/8/layout/lProcess1"/>
    <dgm:cxn modelId="{BD8C631B-8C11-4030-8961-7710D35D303A}" type="presOf" srcId="{160BA014-1F37-4D87-A577-C5D80DBAE98A}" destId="{CCC24EF7-A2FC-456A-AACC-1813408EE065}" srcOrd="0" destOrd="0" presId="urn:microsoft.com/office/officeart/2005/8/layout/lProcess1"/>
    <dgm:cxn modelId="{CF8A0ED3-8877-42D5-8906-C17012B1DAF3}" srcId="{3BB71B4A-CFBD-42A7-ADEA-57B01F1A1652}" destId="{79832F9E-05F7-4CE4-862B-347A42CC26D6}" srcOrd="0" destOrd="0" parTransId="{3C80B5E0-60D0-44AE-8ADB-756894EA948E}" sibTransId="{BB884F0C-407F-4741-B8D6-A4BB951AE24A}"/>
    <dgm:cxn modelId="{783F1106-60BA-4308-9690-3E3C94CD34D0}" type="presOf" srcId="{04F9750E-E0AF-43EE-968E-DDBA1E6A185B}" destId="{0D778B5B-8F76-4063-A700-AA1B7526FE05}" srcOrd="0" destOrd="0" presId="urn:microsoft.com/office/officeart/2005/8/layout/lProcess1"/>
    <dgm:cxn modelId="{51BCADBB-BFFB-4BCE-8DBA-AFB2A1743E0F}" type="presOf" srcId="{1C314272-6D99-424D-8A9B-80E5D47A243B}" destId="{75A9B0A4-97CC-4032-AE92-DE3460F6D4AF}" srcOrd="0" destOrd="0" presId="urn:microsoft.com/office/officeart/2005/8/layout/lProcess1"/>
    <dgm:cxn modelId="{CB6F7C3D-41F5-4D1D-ADCE-D535935F7F1C}" type="presOf" srcId="{B909AD81-CF62-4C51-A41F-FD4963BC87A2}" destId="{26B889AB-E83D-4090-B12A-A7D752D4E9BB}" srcOrd="0" destOrd="0" presId="urn:microsoft.com/office/officeart/2005/8/layout/lProcess1"/>
    <dgm:cxn modelId="{4CAC40CB-0AF5-4DD9-9454-CBBBE0B9CAEF}" type="presOf" srcId="{19C5C68B-0DFE-43D2-AA65-EAB7E831D08F}" destId="{7E9249D3-8696-435E-8B19-32C30E2ECF44}" srcOrd="0" destOrd="0" presId="urn:microsoft.com/office/officeart/2005/8/layout/lProcess1"/>
    <dgm:cxn modelId="{C6B5E1AB-110A-4E15-BA58-2D342BF9A3CF}" type="presParOf" srcId="{6EE4A156-E278-47CE-9E8F-844CAA59B9C7}" destId="{412526C0-5686-4582-86AB-71DC60463066}" srcOrd="0" destOrd="0" presId="urn:microsoft.com/office/officeart/2005/8/layout/lProcess1"/>
    <dgm:cxn modelId="{1204E95F-45A0-48DB-BE54-1B25684B62D3}" type="presParOf" srcId="{412526C0-5686-4582-86AB-71DC60463066}" destId="{31D0CF08-CB30-4AC9-B2B5-A3C89FB6B0CE}" srcOrd="0" destOrd="0" presId="urn:microsoft.com/office/officeart/2005/8/layout/lProcess1"/>
    <dgm:cxn modelId="{90408CBC-734A-45EE-9C82-6F4F92556CAC}" type="presParOf" srcId="{412526C0-5686-4582-86AB-71DC60463066}" destId="{421EAD8D-D777-4039-A839-24C6B4CE2842}" srcOrd="1" destOrd="0" presId="urn:microsoft.com/office/officeart/2005/8/layout/lProcess1"/>
    <dgm:cxn modelId="{154EA4E2-C709-4EC2-9CF4-F586462FDF7E}" type="presParOf" srcId="{412526C0-5686-4582-86AB-71DC60463066}" destId="{B72EAA35-72D8-424B-98DC-93A5E33D017F}" srcOrd="2" destOrd="0" presId="urn:microsoft.com/office/officeart/2005/8/layout/lProcess1"/>
    <dgm:cxn modelId="{52D346DC-992C-4E81-8FC7-F1E1D7F978D6}" type="presParOf" srcId="{412526C0-5686-4582-86AB-71DC60463066}" destId="{63AAC448-9EE5-4015-980A-FF44A57681F1}" srcOrd="3" destOrd="0" presId="urn:microsoft.com/office/officeart/2005/8/layout/lProcess1"/>
    <dgm:cxn modelId="{E38770FD-10D5-4F17-A585-68D496D28A54}" type="presParOf" srcId="{412526C0-5686-4582-86AB-71DC60463066}" destId="{CC0EE615-6FE7-43E1-B909-746153A6DD69}" srcOrd="4" destOrd="0" presId="urn:microsoft.com/office/officeart/2005/8/layout/lProcess1"/>
    <dgm:cxn modelId="{03C2AB5B-484F-4FBC-9103-EEDF6A191F47}" type="presParOf" srcId="{412526C0-5686-4582-86AB-71DC60463066}" destId="{CCC24EF7-A2FC-456A-AACC-1813408EE065}" srcOrd="5" destOrd="0" presId="urn:microsoft.com/office/officeart/2005/8/layout/lProcess1"/>
    <dgm:cxn modelId="{21F6AD83-CC32-4AE0-A816-11D7139BE3DC}" type="presParOf" srcId="{412526C0-5686-4582-86AB-71DC60463066}" destId="{8BCBC099-4F88-4D23-8108-1848D779CAE2}" srcOrd="6" destOrd="0" presId="urn:microsoft.com/office/officeart/2005/8/layout/lProcess1"/>
    <dgm:cxn modelId="{8D1B8BBE-D8A3-40CF-A924-AC2A1FE4BD52}" type="presParOf" srcId="{6EE4A156-E278-47CE-9E8F-844CAA59B9C7}" destId="{90CF1CBB-45B5-410C-A2D8-9557F1E5EBAC}" srcOrd="1" destOrd="0" presId="urn:microsoft.com/office/officeart/2005/8/layout/lProcess1"/>
    <dgm:cxn modelId="{43513AE8-C139-4737-A50C-BC4EA691B88B}" type="presParOf" srcId="{6EE4A156-E278-47CE-9E8F-844CAA59B9C7}" destId="{F4447BA9-EC5C-4990-92D3-7C7F97FCCA01}" srcOrd="2" destOrd="0" presId="urn:microsoft.com/office/officeart/2005/8/layout/lProcess1"/>
    <dgm:cxn modelId="{B9B02101-589E-4B54-9A08-7210CF052FC5}" type="presParOf" srcId="{F4447BA9-EC5C-4990-92D3-7C7F97FCCA01}" destId="{B4F4AA24-E181-4008-8421-AE5FC3A4EADE}" srcOrd="0" destOrd="0" presId="urn:microsoft.com/office/officeart/2005/8/layout/lProcess1"/>
    <dgm:cxn modelId="{D44909C0-551A-48E9-B1B5-27230F4AE062}" type="presParOf" srcId="{F4447BA9-EC5C-4990-92D3-7C7F97FCCA01}" destId="{9A486BA1-96AB-482D-8939-937A476385B5}" srcOrd="1" destOrd="0" presId="urn:microsoft.com/office/officeart/2005/8/layout/lProcess1"/>
    <dgm:cxn modelId="{0EFCE2D4-F814-4854-A3C8-FECEC846EDD8}" type="presParOf" srcId="{F4447BA9-EC5C-4990-92D3-7C7F97FCCA01}" destId="{0D778B5B-8F76-4063-A700-AA1B7526FE05}" srcOrd="2" destOrd="0" presId="urn:microsoft.com/office/officeart/2005/8/layout/lProcess1"/>
    <dgm:cxn modelId="{CD72A0BE-8D03-47C5-B949-BA05027D9098}" type="presParOf" srcId="{F4447BA9-EC5C-4990-92D3-7C7F97FCCA01}" destId="{6E674CDE-283D-4B75-B39C-811159B5C7BE}" srcOrd="3" destOrd="0" presId="urn:microsoft.com/office/officeart/2005/8/layout/lProcess1"/>
    <dgm:cxn modelId="{89A9AB2F-4013-4092-ACB6-431AE58738C3}" type="presParOf" srcId="{F4447BA9-EC5C-4990-92D3-7C7F97FCCA01}" destId="{12A799C4-BC45-4BDB-90F4-32C8A99A5E1E}" srcOrd="4" destOrd="0" presId="urn:microsoft.com/office/officeart/2005/8/layout/lProcess1"/>
    <dgm:cxn modelId="{5C08BC28-5004-4B98-99E5-27F409DA50A8}" type="presParOf" srcId="{F4447BA9-EC5C-4990-92D3-7C7F97FCCA01}" destId="{CED12A49-A03A-4385-8830-9A8934401D73}" srcOrd="5" destOrd="0" presId="urn:microsoft.com/office/officeart/2005/8/layout/lProcess1"/>
    <dgm:cxn modelId="{51979E01-1D14-415A-B3BC-7E12FE9D5FF7}" type="presParOf" srcId="{F4447BA9-EC5C-4990-92D3-7C7F97FCCA01}" destId="{D90BEA80-2C95-4BEB-933F-AE591114514C}" srcOrd="6" destOrd="0" presId="urn:microsoft.com/office/officeart/2005/8/layout/lProcess1"/>
    <dgm:cxn modelId="{56572241-355D-4695-A053-E4B5204E759F}" type="presParOf" srcId="{6EE4A156-E278-47CE-9E8F-844CAA59B9C7}" destId="{B4A941F0-4FA1-464E-8330-0FB56EF9126A}" srcOrd="3" destOrd="0" presId="urn:microsoft.com/office/officeart/2005/8/layout/lProcess1"/>
    <dgm:cxn modelId="{1D99C7C5-F823-4FAA-B110-88B4B1B642F9}" type="presParOf" srcId="{6EE4A156-E278-47CE-9E8F-844CAA59B9C7}" destId="{161862FA-919C-46A8-A677-C53F240A46FB}" srcOrd="4" destOrd="0" presId="urn:microsoft.com/office/officeart/2005/8/layout/lProcess1"/>
    <dgm:cxn modelId="{9F3E513B-AA0D-4C53-B1F6-F5B2B40EBEDA}" type="presParOf" srcId="{161862FA-919C-46A8-A677-C53F240A46FB}" destId="{9531B887-5453-46FB-BC30-F67B1D6FA28F}" srcOrd="0" destOrd="0" presId="urn:microsoft.com/office/officeart/2005/8/layout/lProcess1"/>
    <dgm:cxn modelId="{139908B8-5420-45DE-B6F8-7F412A78C1FD}" type="presParOf" srcId="{161862FA-919C-46A8-A677-C53F240A46FB}" destId="{94D39153-E024-47E7-8FD7-F53C07A9282F}" srcOrd="1" destOrd="0" presId="urn:microsoft.com/office/officeart/2005/8/layout/lProcess1"/>
    <dgm:cxn modelId="{78167BBA-27C1-4E2E-924F-59C0FAE19822}" type="presParOf" srcId="{161862FA-919C-46A8-A677-C53F240A46FB}" destId="{3252644C-13DA-435F-92BF-52326FE7FC4D}" srcOrd="2" destOrd="0" presId="urn:microsoft.com/office/officeart/2005/8/layout/lProcess1"/>
    <dgm:cxn modelId="{60F581AD-5883-4BEC-B508-B82A586CF2ED}" type="presParOf" srcId="{161862FA-919C-46A8-A677-C53F240A46FB}" destId="{D39ACFCE-E21C-44E6-B937-BC97B78E6CD1}" srcOrd="3" destOrd="0" presId="urn:microsoft.com/office/officeart/2005/8/layout/lProcess1"/>
    <dgm:cxn modelId="{2557641B-D07B-436C-AF5E-9D903A647B5D}" type="presParOf" srcId="{161862FA-919C-46A8-A677-C53F240A46FB}" destId="{7799DC24-F8E4-4124-AA5A-A9A9234E1083}" srcOrd="4" destOrd="0" presId="urn:microsoft.com/office/officeart/2005/8/layout/lProcess1"/>
    <dgm:cxn modelId="{C7AAFF83-366B-4A53-A63F-1BEC4649FF27}" type="presParOf" srcId="{161862FA-919C-46A8-A677-C53F240A46FB}" destId="{75A9B0A4-97CC-4032-AE92-DE3460F6D4AF}" srcOrd="5" destOrd="0" presId="urn:microsoft.com/office/officeart/2005/8/layout/lProcess1"/>
    <dgm:cxn modelId="{809C010C-BC96-4F4E-9088-E276C3178265}" type="presParOf" srcId="{161862FA-919C-46A8-A677-C53F240A46FB}" destId="{246A7FED-8462-4D47-B5BC-7117F386FF08}" srcOrd="6" destOrd="0" presId="urn:microsoft.com/office/officeart/2005/8/layout/lProcess1"/>
    <dgm:cxn modelId="{386D05C3-3BE2-45F4-90F0-F9F7D59678C1}" type="presParOf" srcId="{6EE4A156-E278-47CE-9E8F-844CAA59B9C7}" destId="{FCD52A5D-A02A-4221-B126-583F32F11694}" srcOrd="5" destOrd="0" presId="urn:microsoft.com/office/officeart/2005/8/layout/lProcess1"/>
    <dgm:cxn modelId="{7C85E1F7-046C-437B-B47C-5C5A3E9770EC}" type="presParOf" srcId="{6EE4A156-E278-47CE-9E8F-844CAA59B9C7}" destId="{6EE6848E-B7FF-41BE-ACC1-12A2FAD98B44}" srcOrd="6" destOrd="0" presId="urn:microsoft.com/office/officeart/2005/8/layout/lProcess1"/>
    <dgm:cxn modelId="{BBF0087E-E708-4927-814E-63D7B855740F}" type="presParOf" srcId="{6EE6848E-B7FF-41BE-ACC1-12A2FAD98B44}" destId="{F879EEDC-59A3-4CC8-849B-89657347EB8E}" srcOrd="0" destOrd="0" presId="urn:microsoft.com/office/officeart/2005/8/layout/lProcess1"/>
    <dgm:cxn modelId="{F732393A-7B49-4C56-BB9C-5C715D8106C6}" type="presParOf" srcId="{6EE6848E-B7FF-41BE-ACC1-12A2FAD98B44}" destId="{9C6B9FDF-3172-46E6-A5B8-3AB115904B40}" srcOrd="1" destOrd="0" presId="urn:microsoft.com/office/officeart/2005/8/layout/lProcess1"/>
    <dgm:cxn modelId="{0AA1C0CD-66CD-4D0F-B98F-B0FC83AEC545}" type="presParOf" srcId="{6EE6848E-B7FF-41BE-ACC1-12A2FAD98B44}" destId="{26B889AB-E83D-4090-B12A-A7D752D4E9BB}" srcOrd="2" destOrd="0" presId="urn:microsoft.com/office/officeart/2005/8/layout/lProcess1"/>
    <dgm:cxn modelId="{6139563C-310D-43BA-84F7-B7B38EFE99AB}" type="presParOf" srcId="{6EE6848E-B7FF-41BE-ACC1-12A2FAD98B44}" destId="{F526C7EF-784F-4801-834D-EA1B9E549D65}" srcOrd="3" destOrd="0" presId="urn:microsoft.com/office/officeart/2005/8/layout/lProcess1"/>
    <dgm:cxn modelId="{7F42FAAF-2A28-4A02-ADBC-CBF567CB5E0B}" type="presParOf" srcId="{6EE6848E-B7FF-41BE-ACC1-12A2FAD98B44}" destId="{F9FEF1F6-A9F6-472D-91BD-5C999FBCAD8F}" srcOrd="4" destOrd="0" presId="urn:microsoft.com/office/officeart/2005/8/layout/lProcess1"/>
    <dgm:cxn modelId="{CC4621AA-AAC5-4402-A373-9369360E74E1}" type="presParOf" srcId="{6EE6848E-B7FF-41BE-ACC1-12A2FAD98B44}" destId="{B829F7AE-DA1B-40FD-84F1-6A03CA206F18}" srcOrd="5" destOrd="0" presId="urn:microsoft.com/office/officeart/2005/8/layout/lProcess1"/>
    <dgm:cxn modelId="{95BE4F3D-DD8B-42B6-81FA-BAA6E3235396}" type="presParOf" srcId="{6EE6848E-B7FF-41BE-ACC1-12A2FAD98B44}" destId="{7E9249D3-8696-435E-8B19-32C30E2ECF44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BA565B8-32E9-43B7-87B9-6704089D8E85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C848D7E-0126-4700-AE5B-CDD52574B21C}">
      <dgm:prSet phldrT="[Text]"/>
      <dgm:spPr/>
      <dgm:t>
        <a:bodyPr/>
        <a:lstStyle/>
        <a:p>
          <a:r>
            <a:rPr lang="en-US" dirty="0" smtClean="0"/>
            <a:t>Dept of Economic Affairs</a:t>
          </a:r>
          <a:endParaRPr lang="en-US" dirty="0"/>
        </a:p>
      </dgm:t>
    </dgm:pt>
    <dgm:pt modelId="{3D45EEC5-99AF-49C7-9C2A-4F8914E276E9}" type="parTrans" cxnId="{8B771143-B97B-4ED3-870C-D3E013C73BA0}">
      <dgm:prSet/>
      <dgm:spPr/>
      <dgm:t>
        <a:bodyPr/>
        <a:lstStyle/>
        <a:p>
          <a:endParaRPr lang="en-US"/>
        </a:p>
      </dgm:t>
    </dgm:pt>
    <dgm:pt modelId="{E76D05F8-67EB-4643-9001-146F7C80651D}" type="sibTrans" cxnId="{8B771143-B97B-4ED3-870C-D3E013C73BA0}">
      <dgm:prSet/>
      <dgm:spPr/>
      <dgm:t>
        <a:bodyPr/>
        <a:lstStyle/>
        <a:p>
          <a:endParaRPr lang="en-US"/>
        </a:p>
      </dgm:t>
    </dgm:pt>
    <dgm:pt modelId="{46391DB2-BF79-4A84-A299-D0B36D913BC8}">
      <dgm:prSet phldrT="[Text]"/>
      <dgm:spPr/>
      <dgm:t>
        <a:bodyPr/>
        <a:lstStyle/>
        <a:p>
          <a:r>
            <a:rPr lang="en-US" dirty="0" smtClean="0"/>
            <a:t>4 Volume. We’ll only see few things for prelims. Remaining in Mains.</a:t>
          </a:r>
          <a:endParaRPr lang="en-US" dirty="0"/>
        </a:p>
      </dgm:t>
    </dgm:pt>
    <dgm:pt modelId="{214B0A22-C6A2-42C2-BA2F-8AF2724E33C0}" type="parTrans" cxnId="{DC598F76-914F-4848-B778-48DBC8C5A514}">
      <dgm:prSet/>
      <dgm:spPr/>
      <dgm:t>
        <a:bodyPr/>
        <a:lstStyle/>
        <a:p>
          <a:endParaRPr lang="en-US"/>
        </a:p>
      </dgm:t>
    </dgm:pt>
    <dgm:pt modelId="{292E22CE-082A-49CA-9AE5-2197E73A10E0}" type="sibTrans" cxnId="{DC598F76-914F-4848-B778-48DBC8C5A514}">
      <dgm:prSet/>
      <dgm:spPr/>
      <dgm:t>
        <a:bodyPr/>
        <a:lstStyle/>
        <a:p>
          <a:endParaRPr lang="en-US"/>
        </a:p>
      </dgm:t>
    </dgm:pt>
    <dgm:pt modelId="{2EE6AF2F-A5C5-43C7-B5F7-23B99B568D6F}">
      <dgm:prSet phldrT="[Text]"/>
      <dgm:spPr/>
      <dgm:t>
        <a:bodyPr/>
        <a:lstStyle/>
        <a:p>
          <a:r>
            <a:rPr lang="en-US" dirty="0" smtClean="0"/>
            <a:t>May 2016-Jan 2017</a:t>
          </a:r>
          <a:endParaRPr lang="en-US" dirty="0"/>
        </a:p>
      </dgm:t>
    </dgm:pt>
    <dgm:pt modelId="{D8F6C1A2-3EA7-47DD-B76F-60E3884E907C}" type="parTrans" cxnId="{CC1B1AF2-4423-46CC-9EBF-45296CFC19F6}">
      <dgm:prSet/>
      <dgm:spPr/>
      <dgm:t>
        <a:bodyPr/>
        <a:lstStyle/>
        <a:p>
          <a:endParaRPr lang="en-US"/>
        </a:p>
      </dgm:t>
    </dgm:pt>
    <dgm:pt modelId="{8FC9B124-1253-44A0-8B1A-0714FB5BAA3F}" type="sibTrans" cxnId="{CC1B1AF2-4423-46CC-9EBF-45296CFC19F6}">
      <dgm:prSet/>
      <dgm:spPr/>
      <dgm:t>
        <a:bodyPr/>
        <a:lstStyle/>
        <a:p>
          <a:endParaRPr lang="en-US"/>
        </a:p>
      </dgm:t>
    </dgm:pt>
    <dgm:pt modelId="{5006E58B-5982-44E9-A14B-8712DE8D27C8}" type="pres">
      <dgm:prSet presAssocID="{9BA565B8-32E9-43B7-87B9-6704089D8E85}" presName="Name0" presStyleCnt="0">
        <dgm:presLayoutVars>
          <dgm:resizeHandles/>
        </dgm:presLayoutVars>
      </dgm:prSet>
      <dgm:spPr/>
    </dgm:pt>
    <dgm:pt modelId="{30AE186B-C251-41DE-A978-60778DFB831A}" type="pres">
      <dgm:prSet presAssocID="{7C848D7E-0126-4700-AE5B-CDD52574B21C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F3C40-7147-43EE-933B-1C5DAD7194A8}" type="pres">
      <dgm:prSet presAssocID="{E76D05F8-67EB-4643-9001-146F7C80651D}" presName="space" presStyleCnt="0"/>
      <dgm:spPr/>
    </dgm:pt>
    <dgm:pt modelId="{1330B9E0-EE04-4831-8F15-E848FB6A63A1}" type="pres">
      <dgm:prSet presAssocID="{2EE6AF2F-A5C5-43C7-B5F7-23B99B568D6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094FE-BEBA-4685-A3A3-3A56C560BD65}" type="pres">
      <dgm:prSet presAssocID="{8FC9B124-1253-44A0-8B1A-0714FB5BAA3F}" presName="space" presStyleCnt="0"/>
      <dgm:spPr/>
    </dgm:pt>
    <dgm:pt modelId="{68CDC6FF-16C8-483D-9455-2F3F14426D3C}" type="pres">
      <dgm:prSet presAssocID="{46391DB2-BF79-4A84-A299-D0B36D913BC8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DEBD9-0321-473B-8A76-5D72342B1AEF}" type="presOf" srcId="{9BA565B8-32E9-43B7-87B9-6704089D8E85}" destId="{5006E58B-5982-44E9-A14B-8712DE8D27C8}" srcOrd="0" destOrd="0" presId="urn:diagrams.loki3.com/VaryingWidthList"/>
    <dgm:cxn modelId="{2B7FA426-DD7F-4E21-8A04-3A8F858E5200}" type="presOf" srcId="{7C848D7E-0126-4700-AE5B-CDD52574B21C}" destId="{30AE186B-C251-41DE-A978-60778DFB831A}" srcOrd="0" destOrd="0" presId="urn:diagrams.loki3.com/VaryingWidthList"/>
    <dgm:cxn modelId="{8B771143-B97B-4ED3-870C-D3E013C73BA0}" srcId="{9BA565B8-32E9-43B7-87B9-6704089D8E85}" destId="{7C848D7E-0126-4700-AE5B-CDD52574B21C}" srcOrd="0" destOrd="0" parTransId="{3D45EEC5-99AF-49C7-9C2A-4F8914E276E9}" sibTransId="{E76D05F8-67EB-4643-9001-146F7C80651D}"/>
    <dgm:cxn modelId="{CC1B1AF2-4423-46CC-9EBF-45296CFC19F6}" srcId="{9BA565B8-32E9-43B7-87B9-6704089D8E85}" destId="{2EE6AF2F-A5C5-43C7-B5F7-23B99B568D6F}" srcOrd="1" destOrd="0" parTransId="{D8F6C1A2-3EA7-47DD-B76F-60E3884E907C}" sibTransId="{8FC9B124-1253-44A0-8B1A-0714FB5BAA3F}"/>
    <dgm:cxn modelId="{DC598F76-914F-4848-B778-48DBC8C5A514}" srcId="{9BA565B8-32E9-43B7-87B9-6704089D8E85}" destId="{46391DB2-BF79-4A84-A299-D0B36D913BC8}" srcOrd="2" destOrd="0" parTransId="{214B0A22-C6A2-42C2-BA2F-8AF2724E33C0}" sibTransId="{292E22CE-082A-49CA-9AE5-2197E73A10E0}"/>
    <dgm:cxn modelId="{AFACFF19-6FAF-4D36-854B-EBDF36C8160E}" type="presOf" srcId="{2EE6AF2F-A5C5-43C7-B5F7-23B99B568D6F}" destId="{1330B9E0-EE04-4831-8F15-E848FB6A63A1}" srcOrd="0" destOrd="0" presId="urn:diagrams.loki3.com/VaryingWidthList"/>
    <dgm:cxn modelId="{343C2037-EE86-495D-9BE2-874E5865280C}" type="presOf" srcId="{46391DB2-BF79-4A84-A299-D0B36D913BC8}" destId="{68CDC6FF-16C8-483D-9455-2F3F14426D3C}" srcOrd="0" destOrd="0" presId="urn:diagrams.loki3.com/VaryingWidthList"/>
    <dgm:cxn modelId="{D408A827-004B-459A-B511-CA565029C43F}" type="presParOf" srcId="{5006E58B-5982-44E9-A14B-8712DE8D27C8}" destId="{30AE186B-C251-41DE-A978-60778DFB831A}" srcOrd="0" destOrd="0" presId="urn:diagrams.loki3.com/VaryingWidthList"/>
    <dgm:cxn modelId="{776C493C-5E9E-4E40-A7FD-4AA378C11EB7}" type="presParOf" srcId="{5006E58B-5982-44E9-A14B-8712DE8D27C8}" destId="{AE0F3C40-7147-43EE-933B-1C5DAD7194A8}" srcOrd="1" destOrd="0" presId="urn:diagrams.loki3.com/VaryingWidthList"/>
    <dgm:cxn modelId="{AAE116B9-85E2-4ECE-B185-AD80E1AF5086}" type="presParOf" srcId="{5006E58B-5982-44E9-A14B-8712DE8D27C8}" destId="{1330B9E0-EE04-4831-8F15-E848FB6A63A1}" srcOrd="2" destOrd="0" presId="urn:diagrams.loki3.com/VaryingWidthList"/>
    <dgm:cxn modelId="{C2F442DC-412A-4242-872B-1B6C61D4BADA}" type="presParOf" srcId="{5006E58B-5982-44E9-A14B-8712DE8D27C8}" destId="{B74094FE-BEBA-4685-A3A3-3A56C560BD65}" srcOrd="3" destOrd="0" presId="urn:diagrams.loki3.com/VaryingWidthList"/>
    <dgm:cxn modelId="{2D8815AE-9BB9-40C9-B20F-F98F2E141819}" type="presParOf" srcId="{5006E58B-5982-44E9-A14B-8712DE8D27C8}" destId="{68CDC6FF-16C8-483D-9455-2F3F14426D3C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5FB260D-3CB5-46E5-8F7D-B6CC237937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0A36B-9515-4EA9-BD51-09989E86882F}">
      <dgm:prSet phldrT="[Text]"/>
      <dgm:spPr/>
      <dgm:t>
        <a:bodyPr/>
        <a:lstStyle/>
        <a:p>
          <a:r>
            <a:rPr lang="en-US" dirty="0" smtClean="0"/>
            <a:t>Autonomous Fiscal Council </a:t>
          </a:r>
          <a:endParaRPr lang="en-US" dirty="0"/>
        </a:p>
      </dgm:t>
    </dgm:pt>
    <dgm:pt modelId="{1316E874-8773-4CA4-91B9-8AE023F4903E}" type="parTrans" cxnId="{4A144C86-DED9-48EB-B5E9-BDE57D953173}">
      <dgm:prSet/>
      <dgm:spPr/>
      <dgm:t>
        <a:bodyPr/>
        <a:lstStyle/>
        <a:p>
          <a:endParaRPr lang="en-US"/>
        </a:p>
      </dgm:t>
    </dgm:pt>
    <dgm:pt modelId="{51F09496-79BC-44B1-BE97-832DA3FE0361}" type="sibTrans" cxnId="{4A144C86-DED9-48EB-B5E9-BDE57D953173}">
      <dgm:prSet/>
      <dgm:spPr/>
      <dgm:t>
        <a:bodyPr/>
        <a:lstStyle/>
        <a:p>
          <a:endParaRPr lang="en-US"/>
        </a:p>
      </dgm:t>
    </dgm:pt>
    <dgm:pt modelId="{F987ED55-C3C0-4ABA-85AD-B18857AB7DE3}">
      <dgm:prSet phldrT="[Text]"/>
      <dgm:spPr/>
      <dgm:t>
        <a:bodyPr/>
        <a:lstStyle/>
        <a:p>
          <a:r>
            <a:rPr lang="en-US" dirty="0" smtClean="0"/>
            <a:t>Chairman</a:t>
          </a:r>
          <a:endParaRPr lang="en-US" dirty="0"/>
        </a:p>
      </dgm:t>
    </dgm:pt>
    <dgm:pt modelId="{94EE2BCB-D2EE-4F50-BAF6-983382C2C8EE}" type="parTrans" cxnId="{4608932D-214C-44BC-995F-93E704FEF4F9}">
      <dgm:prSet/>
      <dgm:spPr/>
      <dgm:t>
        <a:bodyPr/>
        <a:lstStyle/>
        <a:p>
          <a:endParaRPr lang="en-US"/>
        </a:p>
      </dgm:t>
    </dgm:pt>
    <dgm:pt modelId="{531F3FE7-6F48-4F1E-913C-EACDE974EFA2}" type="sibTrans" cxnId="{4608932D-214C-44BC-995F-93E704FEF4F9}">
      <dgm:prSet/>
      <dgm:spPr/>
      <dgm:t>
        <a:bodyPr/>
        <a:lstStyle/>
        <a:p>
          <a:endParaRPr lang="en-US"/>
        </a:p>
      </dgm:t>
    </dgm:pt>
    <dgm:pt modelId="{78489C99-B067-435F-87B1-F87ED6558199}">
      <dgm:prSet phldrT="[Text]"/>
      <dgm:spPr/>
      <dgm:t>
        <a:bodyPr/>
        <a:lstStyle/>
        <a:p>
          <a:r>
            <a:rPr lang="en-US" dirty="0" smtClean="0"/>
            <a:t>2 members</a:t>
          </a:r>
          <a:endParaRPr lang="en-US" dirty="0"/>
        </a:p>
      </dgm:t>
    </dgm:pt>
    <dgm:pt modelId="{D19596DB-F6C0-443F-9411-04357DE5DD49}" type="parTrans" cxnId="{BE8624BC-640C-4D2E-BDA8-18CEF89948F3}">
      <dgm:prSet/>
      <dgm:spPr/>
      <dgm:t>
        <a:bodyPr/>
        <a:lstStyle/>
        <a:p>
          <a:endParaRPr lang="en-US"/>
        </a:p>
      </dgm:t>
    </dgm:pt>
    <dgm:pt modelId="{E62DC07C-890C-4560-91D2-7FD18141536D}" type="sibTrans" cxnId="{BE8624BC-640C-4D2E-BDA8-18CEF89948F3}">
      <dgm:prSet/>
      <dgm:spPr/>
      <dgm:t>
        <a:bodyPr/>
        <a:lstStyle/>
        <a:p>
          <a:endParaRPr lang="en-US"/>
        </a:p>
      </dgm:t>
    </dgm:pt>
    <dgm:pt modelId="{319780F2-65B0-4F28-92AA-4F160CFF371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“Escape Clause”</a:t>
          </a:r>
          <a:endParaRPr lang="en-US" dirty="0"/>
        </a:p>
      </dgm:t>
    </dgm:pt>
    <dgm:pt modelId="{DF66B8E8-7BB0-41AE-84F1-22635EA6A29C}" type="parTrans" cxnId="{8FF961A3-7656-4981-BD3F-4B30C7F2E6B4}">
      <dgm:prSet/>
      <dgm:spPr/>
      <dgm:t>
        <a:bodyPr/>
        <a:lstStyle/>
        <a:p>
          <a:endParaRPr lang="en-US"/>
        </a:p>
      </dgm:t>
    </dgm:pt>
    <dgm:pt modelId="{7C27D31A-07FE-4CEE-BAD2-091D92B33F87}" type="sibTrans" cxnId="{8FF961A3-7656-4981-BD3F-4B30C7F2E6B4}">
      <dgm:prSet/>
      <dgm:spPr/>
      <dgm:t>
        <a:bodyPr/>
        <a:lstStyle/>
        <a:p>
          <a:endParaRPr lang="en-US"/>
        </a:p>
      </dgm:t>
    </dgm:pt>
    <dgm:pt modelId="{53F643F2-6475-4114-97F2-0C560A30967C}">
      <dgm:prSet phldrT="[Text]"/>
      <dgm:spPr/>
      <dgm:t>
        <a:bodyPr/>
        <a:lstStyle/>
        <a:p>
          <a:r>
            <a:rPr lang="en-US" dirty="0" smtClean="0"/>
            <a:t>Natural disaster</a:t>
          </a:r>
          <a:endParaRPr lang="en-US" dirty="0"/>
        </a:p>
      </dgm:t>
    </dgm:pt>
    <dgm:pt modelId="{017F430B-AA00-421E-A8BA-D8AAFE123BA0}" type="parTrans" cxnId="{39751B83-17CC-47D6-8ABA-886E8E6DDBCF}">
      <dgm:prSet/>
      <dgm:spPr/>
      <dgm:t>
        <a:bodyPr/>
        <a:lstStyle/>
        <a:p>
          <a:endParaRPr lang="en-US"/>
        </a:p>
      </dgm:t>
    </dgm:pt>
    <dgm:pt modelId="{5B7F0CE2-93E5-4210-A3FF-7242E56B5499}" type="sibTrans" cxnId="{39751B83-17CC-47D6-8ABA-886E8E6DDBCF}">
      <dgm:prSet/>
      <dgm:spPr/>
      <dgm:t>
        <a:bodyPr/>
        <a:lstStyle/>
        <a:p>
          <a:endParaRPr lang="en-US"/>
        </a:p>
      </dgm:t>
    </dgm:pt>
    <dgm:pt modelId="{074EA9F7-E37D-42E4-B15D-2EFBE3A1A1CE}">
      <dgm:prSet phldrT="[Text]"/>
      <dgm:spPr/>
      <dgm:t>
        <a:bodyPr/>
        <a:lstStyle/>
        <a:p>
          <a:r>
            <a:rPr lang="en-US" dirty="0" smtClean="0"/>
            <a:t>War, National Security </a:t>
          </a:r>
          <a:endParaRPr lang="en-US" dirty="0"/>
        </a:p>
      </dgm:t>
    </dgm:pt>
    <dgm:pt modelId="{26F1BE94-B670-400F-9A79-D770DB281FA6}" type="parTrans" cxnId="{7E009AFA-83E1-40B6-B694-FC6D1C99607E}">
      <dgm:prSet/>
      <dgm:spPr/>
      <dgm:t>
        <a:bodyPr/>
        <a:lstStyle/>
        <a:p>
          <a:endParaRPr lang="en-US"/>
        </a:p>
      </dgm:t>
    </dgm:pt>
    <dgm:pt modelId="{A55DEB38-8C1B-48BF-A634-B9A8F888487E}" type="sibTrans" cxnId="{7E009AFA-83E1-40B6-B694-FC6D1C99607E}">
      <dgm:prSet/>
      <dgm:spPr/>
      <dgm:t>
        <a:bodyPr/>
        <a:lstStyle/>
        <a:p>
          <a:endParaRPr lang="en-US"/>
        </a:p>
      </dgm:t>
    </dgm:pt>
    <dgm:pt modelId="{A68B0239-AC3B-4DDC-BA95-5E4CB75BA6FE}">
      <dgm:prSet phldrT="[Text]"/>
      <dgm:spPr/>
      <dgm:t>
        <a:bodyPr/>
        <a:lstStyle/>
        <a:p>
          <a:r>
            <a:rPr lang="en-US" dirty="0" smtClean="0"/>
            <a:t>Agri. Collapse</a:t>
          </a:r>
          <a:endParaRPr lang="en-US" dirty="0"/>
        </a:p>
      </dgm:t>
    </dgm:pt>
    <dgm:pt modelId="{A95B6397-0B17-4472-9159-E0457287577F}" type="parTrans" cxnId="{13B7E876-D439-4EC5-B648-8E0ECA80CD1A}">
      <dgm:prSet/>
      <dgm:spPr/>
      <dgm:t>
        <a:bodyPr/>
        <a:lstStyle/>
        <a:p>
          <a:endParaRPr lang="en-US"/>
        </a:p>
      </dgm:t>
    </dgm:pt>
    <dgm:pt modelId="{1E3547A2-A29B-4BEE-B38C-C68D79C5CB59}" type="sibTrans" cxnId="{13B7E876-D439-4EC5-B648-8E0ECA80CD1A}">
      <dgm:prSet/>
      <dgm:spPr/>
      <dgm:t>
        <a:bodyPr/>
        <a:lstStyle/>
        <a:p>
          <a:endParaRPr lang="en-US"/>
        </a:p>
      </dgm:t>
    </dgm:pt>
    <dgm:pt modelId="{33629DA2-39E4-44B9-8150-C81823A971E5}" type="pres">
      <dgm:prSet presAssocID="{75FB260D-3CB5-46E5-8F7D-B6CC237937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071057-324F-4CAE-8E5B-11DC24CA80BA}" type="pres">
      <dgm:prSet presAssocID="{6E90A36B-9515-4EA9-BD51-09989E86882F}" presName="root1" presStyleCnt="0"/>
      <dgm:spPr/>
    </dgm:pt>
    <dgm:pt modelId="{2813F0C3-DE5B-4995-B128-5F8B98D2E81B}" type="pres">
      <dgm:prSet presAssocID="{6E90A36B-9515-4EA9-BD51-09989E86882F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15382E-CCEE-467D-B27B-03685158859C}" type="pres">
      <dgm:prSet presAssocID="{6E90A36B-9515-4EA9-BD51-09989E86882F}" presName="level2hierChild" presStyleCnt="0"/>
      <dgm:spPr/>
    </dgm:pt>
    <dgm:pt modelId="{54CD191D-2B30-4BFC-A5A5-69C0D7EFADF4}" type="pres">
      <dgm:prSet presAssocID="{94EE2BCB-D2EE-4F50-BAF6-983382C2C8EE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DAFFB6C6-557E-48A0-8824-89BB33B7404C}" type="pres">
      <dgm:prSet presAssocID="{94EE2BCB-D2EE-4F50-BAF6-983382C2C8EE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990A0D5-4B2A-47F9-8FCB-85DDCC55E533}" type="pres">
      <dgm:prSet presAssocID="{F987ED55-C3C0-4ABA-85AD-B18857AB7DE3}" presName="root2" presStyleCnt="0"/>
      <dgm:spPr/>
    </dgm:pt>
    <dgm:pt modelId="{F9E4AA75-C7B3-43E9-A3E8-4BA14CD309CD}" type="pres">
      <dgm:prSet presAssocID="{F987ED55-C3C0-4ABA-85AD-B18857AB7DE3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107FAD-2E02-4011-97F7-098A7B2C8076}" type="pres">
      <dgm:prSet presAssocID="{F987ED55-C3C0-4ABA-85AD-B18857AB7DE3}" presName="level3hierChild" presStyleCnt="0"/>
      <dgm:spPr/>
    </dgm:pt>
    <dgm:pt modelId="{D0740153-8C6E-4940-88CF-00971F2F089E}" type="pres">
      <dgm:prSet presAssocID="{D19596DB-F6C0-443F-9411-04357DE5DD49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EE074DC2-F50A-4886-B5FE-71A642090098}" type="pres">
      <dgm:prSet presAssocID="{D19596DB-F6C0-443F-9411-04357DE5DD49}" presName="connTx" presStyleLbl="parChTrans1D3" presStyleIdx="0" presStyleCnt="4"/>
      <dgm:spPr/>
      <dgm:t>
        <a:bodyPr/>
        <a:lstStyle/>
        <a:p>
          <a:endParaRPr lang="en-US"/>
        </a:p>
      </dgm:t>
    </dgm:pt>
    <dgm:pt modelId="{CF8404D5-AC99-4F7E-8DC1-6018976379F9}" type="pres">
      <dgm:prSet presAssocID="{78489C99-B067-435F-87B1-F87ED6558199}" presName="root2" presStyleCnt="0"/>
      <dgm:spPr/>
    </dgm:pt>
    <dgm:pt modelId="{46473522-A41A-4C1B-8519-2C9215C758EE}" type="pres">
      <dgm:prSet presAssocID="{78489C99-B067-435F-87B1-F87ED6558199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A690F-C3AC-475C-908D-0FAC8DE556B9}" type="pres">
      <dgm:prSet presAssocID="{78489C99-B067-435F-87B1-F87ED6558199}" presName="level3hierChild" presStyleCnt="0"/>
      <dgm:spPr/>
    </dgm:pt>
    <dgm:pt modelId="{ADE55238-5C4B-422A-AC36-BA6418C9B199}" type="pres">
      <dgm:prSet presAssocID="{DF66B8E8-7BB0-41AE-84F1-22635EA6A29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F0AFDF66-ABF7-4272-941A-5ABFE24EA524}" type="pres">
      <dgm:prSet presAssocID="{DF66B8E8-7BB0-41AE-84F1-22635EA6A29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707C2A5-F842-4961-9120-CD1DE086D8B4}" type="pres">
      <dgm:prSet presAssocID="{319780F2-65B0-4F28-92AA-4F160CFF3710}" presName="root2" presStyleCnt="0"/>
      <dgm:spPr/>
    </dgm:pt>
    <dgm:pt modelId="{A59EF7E6-88E8-4C79-B053-85C4A2B11460}" type="pres">
      <dgm:prSet presAssocID="{319780F2-65B0-4F28-92AA-4F160CFF3710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50FAD9-8A6E-450D-8BC8-38EAB7E3B528}" type="pres">
      <dgm:prSet presAssocID="{319780F2-65B0-4F28-92AA-4F160CFF3710}" presName="level3hierChild" presStyleCnt="0"/>
      <dgm:spPr/>
    </dgm:pt>
    <dgm:pt modelId="{EACA4081-0162-4785-B9FE-0993C8B99727}" type="pres">
      <dgm:prSet presAssocID="{26F1BE94-B670-400F-9A79-D770DB281FA6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CB6678E2-B676-402E-B880-9FFE86B22E40}" type="pres">
      <dgm:prSet presAssocID="{26F1BE94-B670-400F-9A79-D770DB281FA6}" presName="connTx" presStyleLbl="parChTrans1D3" presStyleIdx="1" presStyleCnt="4"/>
      <dgm:spPr/>
      <dgm:t>
        <a:bodyPr/>
        <a:lstStyle/>
        <a:p>
          <a:endParaRPr lang="en-US"/>
        </a:p>
      </dgm:t>
    </dgm:pt>
    <dgm:pt modelId="{F6E77651-C664-4CA0-93F5-ACAA171943D1}" type="pres">
      <dgm:prSet presAssocID="{074EA9F7-E37D-42E4-B15D-2EFBE3A1A1CE}" presName="root2" presStyleCnt="0"/>
      <dgm:spPr/>
    </dgm:pt>
    <dgm:pt modelId="{0629B7AC-1A4B-417C-9724-B69684A5FA69}" type="pres">
      <dgm:prSet presAssocID="{074EA9F7-E37D-42E4-B15D-2EFBE3A1A1CE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D5ACD3-0B8D-4897-A86E-EB6CD4D99AE5}" type="pres">
      <dgm:prSet presAssocID="{074EA9F7-E37D-42E4-B15D-2EFBE3A1A1CE}" presName="level3hierChild" presStyleCnt="0"/>
      <dgm:spPr/>
    </dgm:pt>
    <dgm:pt modelId="{A5322866-A24E-4330-A124-1B7520BCFED4}" type="pres">
      <dgm:prSet presAssocID="{017F430B-AA00-421E-A8BA-D8AAFE123BA0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E4A5E43D-0C31-4689-8F78-1B244EDB61DC}" type="pres">
      <dgm:prSet presAssocID="{017F430B-AA00-421E-A8BA-D8AAFE123BA0}" presName="connTx" presStyleLbl="parChTrans1D3" presStyleIdx="2" presStyleCnt="4"/>
      <dgm:spPr/>
      <dgm:t>
        <a:bodyPr/>
        <a:lstStyle/>
        <a:p>
          <a:endParaRPr lang="en-US"/>
        </a:p>
      </dgm:t>
    </dgm:pt>
    <dgm:pt modelId="{7975AD95-6F90-4C59-B834-86D0DB130181}" type="pres">
      <dgm:prSet presAssocID="{53F643F2-6475-4114-97F2-0C560A30967C}" presName="root2" presStyleCnt="0"/>
      <dgm:spPr/>
    </dgm:pt>
    <dgm:pt modelId="{24023065-4955-4B5A-B7CF-248790FACEEC}" type="pres">
      <dgm:prSet presAssocID="{53F643F2-6475-4114-97F2-0C560A30967C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36C09-C002-4F72-821F-6FA6C14D181F}" type="pres">
      <dgm:prSet presAssocID="{53F643F2-6475-4114-97F2-0C560A30967C}" presName="level3hierChild" presStyleCnt="0"/>
      <dgm:spPr/>
    </dgm:pt>
    <dgm:pt modelId="{979025BF-137D-41D6-80B5-980A69276432}" type="pres">
      <dgm:prSet presAssocID="{A95B6397-0B17-4472-9159-E0457287577F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A6D6FE1B-8D2B-4408-95FC-59B43AA9F414}" type="pres">
      <dgm:prSet presAssocID="{A95B6397-0B17-4472-9159-E0457287577F}" presName="connTx" presStyleLbl="parChTrans1D3" presStyleIdx="3" presStyleCnt="4"/>
      <dgm:spPr/>
      <dgm:t>
        <a:bodyPr/>
        <a:lstStyle/>
        <a:p>
          <a:endParaRPr lang="en-US"/>
        </a:p>
      </dgm:t>
    </dgm:pt>
    <dgm:pt modelId="{B062BE6B-00B7-4BDE-9560-96BB49AF1045}" type="pres">
      <dgm:prSet presAssocID="{A68B0239-AC3B-4DDC-BA95-5E4CB75BA6FE}" presName="root2" presStyleCnt="0"/>
      <dgm:spPr/>
    </dgm:pt>
    <dgm:pt modelId="{CDDF0E1D-1289-4D4B-9BAB-7DBF859CA591}" type="pres">
      <dgm:prSet presAssocID="{A68B0239-AC3B-4DDC-BA95-5E4CB75BA6FE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4A00FC-7430-4D8B-B06D-3DE9A29E47CF}" type="pres">
      <dgm:prSet presAssocID="{A68B0239-AC3B-4DDC-BA95-5E4CB75BA6FE}" presName="level3hierChild" presStyleCnt="0"/>
      <dgm:spPr/>
    </dgm:pt>
  </dgm:ptLst>
  <dgm:cxnLst>
    <dgm:cxn modelId="{6074DE10-632C-4A18-8A36-6699521DC557}" type="presOf" srcId="{A95B6397-0B17-4472-9159-E0457287577F}" destId="{A6D6FE1B-8D2B-4408-95FC-59B43AA9F414}" srcOrd="1" destOrd="0" presId="urn:microsoft.com/office/officeart/2005/8/layout/hierarchy2"/>
    <dgm:cxn modelId="{BBACF83D-401E-446C-95EC-AC401FFA7359}" type="presOf" srcId="{94EE2BCB-D2EE-4F50-BAF6-983382C2C8EE}" destId="{DAFFB6C6-557E-48A0-8824-89BB33B7404C}" srcOrd="1" destOrd="0" presId="urn:microsoft.com/office/officeart/2005/8/layout/hierarchy2"/>
    <dgm:cxn modelId="{A1121DA2-CA7F-4427-9CA3-AB4E7EC01FEF}" type="presOf" srcId="{017F430B-AA00-421E-A8BA-D8AAFE123BA0}" destId="{E4A5E43D-0C31-4689-8F78-1B244EDB61DC}" srcOrd="1" destOrd="0" presId="urn:microsoft.com/office/officeart/2005/8/layout/hierarchy2"/>
    <dgm:cxn modelId="{209AEEED-5444-4690-8C5B-22F1DE9A32D9}" type="presOf" srcId="{78489C99-B067-435F-87B1-F87ED6558199}" destId="{46473522-A41A-4C1B-8519-2C9215C758EE}" srcOrd="0" destOrd="0" presId="urn:microsoft.com/office/officeart/2005/8/layout/hierarchy2"/>
    <dgm:cxn modelId="{253BF3E9-EFBF-414F-95B1-34EBC5341D17}" type="presOf" srcId="{DF66B8E8-7BB0-41AE-84F1-22635EA6A29C}" destId="{ADE55238-5C4B-422A-AC36-BA6418C9B199}" srcOrd="0" destOrd="0" presId="urn:microsoft.com/office/officeart/2005/8/layout/hierarchy2"/>
    <dgm:cxn modelId="{4608932D-214C-44BC-995F-93E704FEF4F9}" srcId="{6E90A36B-9515-4EA9-BD51-09989E86882F}" destId="{F987ED55-C3C0-4ABA-85AD-B18857AB7DE3}" srcOrd="0" destOrd="0" parTransId="{94EE2BCB-D2EE-4F50-BAF6-983382C2C8EE}" sibTransId="{531F3FE7-6F48-4F1E-913C-EACDE974EFA2}"/>
    <dgm:cxn modelId="{32DDE0A7-95D9-4B0B-BDE3-40F51D8AD8F9}" type="presOf" srcId="{074EA9F7-E37D-42E4-B15D-2EFBE3A1A1CE}" destId="{0629B7AC-1A4B-417C-9724-B69684A5FA69}" srcOrd="0" destOrd="0" presId="urn:microsoft.com/office/officeart/2005/8/layout/hierarchy2"/>
    <dgm:cxn modelId="{4A144C86-DED9-48EB-B5E9-BDE57D953173}" srcId="{75FB260D-3CB5-46E5-8F7D-B6CC237937A7}" destId="{6E90A36B-9515-4EA9-BD51-09989E86882F}" srcOrd="0" destOrd="0" parTransId="{1316E874-8773-4CA4-91B9-8AE023F4903E}" sibTransId="{51F09496-79BC-44B1-BE97-832DA3FE0361}"/>
    <dgm:cxn modelId="{BE8624BC-640C-4D2E-BDA8-18CEF89948F3}" srcId="{F987ED55-C3C0-4ABA-85AD-B18857AB7DE3}" destId="{78489C99-B067-435F-87B1-F87ED6558199}" srcOrd="0" destOrd="0" parTransId="{D19596DB-F6C0-443F-9411-04357DE5DD49}" sibTransId="{E62DC07C-890C-4560-91D2-7FD18141536D}"/>
    <dgm:cxn modelId="{8FF961A3-7656-4981-BD3F-4B30C7F2E6B4}" srcId="{6E90A36B-9515-4EA9-BD51-09989E86882F}" destId="{319780F2-65B0-4F28-92AA-4F160CFF3710}" srcOrd="1" destOrd="0" parTransId="{DF66B8E8-7BB0-41AE-84F1-22635EA6A29C}" sibTransId="{7C27D31A-07FE-4CEE-BAD2-091D92B33F87}"/>
    <dgm:cxn modelId="{74A961C5-E69E-4173-B0E2-B0DC068E699D}" type="presOf" srcId="{D19596DB-F6C0-443F-9411-04357DE5DD49}" destId="{EE074DC2-F50A-4886-B5FE-71A642090098}" srcOrd="1" destOrd="0" presId="urn:microsoft.com/office/officeart/2005/8/layout/hierarchy2"/>
    <dgm:cxn modelId="{13B7E876-D439-4EC5-B648-8E0ECA80CD1A}" srcId="{319780F2-65B0-4F28-92AA-4F160CFF3710}" destId="{A68B0239-AC3B-4DDC-BA95-5E4CB75BA6FE}" srcOrd="2" destOrd="0" parTransId="{A95B6397-0B17-4472-9159-E0457287577F}" sibTransId="{1E3547A2-A29B-4BEE-B38C-C68D79C5CB59}"/>
    <dgm:cxn modelId="{39751B83-17CC-47D6-8ABA-886E8E6DDBCF}" srcId="{319780F2-65B0-4F28-92AA-4F160CFF3710}" destId="{53F643F2-6475-4114-97F2-0C560A30967C}" srcOrd="1" destOrd="0" parTransId="{017F430B-AA00-421E-A8BA-D8AAFE123BA0}" sibTransId="{5B7F0CE2-93E5-4210-A3FF-7242E56B5499}"/>
    <dgm:cxn modelId="{7E009AFA-83E1-40B6-B694-FC6D1C99607E}" srcId="{319780F2-65B0-4F28-92AA-4F160CFF3710}" destId="{074EA9F7-E37D-42E4-B15D-2EFBE3A1A1CE}" srcOrd="0" destOrd="0" parTransId="{26F1BE94-B670-400F-9A79-D770DB281FA6}" sibTransId="{A55DEB38-8C1B-48BF-A634-B9A8F888487E}"/>
    <dgm:cxn modelId="{8A41522B-5720-4B8A-B7EF-330412A64B11}" type="presOf" srcId="{DF66B8E8-7BB0-41AE-84F1-22635EA6A29C}" destId="{F0AFDF66-ABF7-4272-941A-5ABFE24EA524}" srcOrd="1" destOrd="0" presId="urn:microsoft.com/office/officeart/2005/8/layout/hierarchy2"/>
    <dgm:cxn modelId="{AD76ACE9-8AAA-4818-B9A3-2A02FE2B3B22}" type="presOf" srcId="{75FB260D-3CB5-46E5-8F7D-B6CC237937A7}" destId="{33629DA2-39E4-44B9-8150-C81823A971E5}" srcOrd="0" destOrd="0" presId="urn:microsoft.com/office/officeart/2005/8/layout/hierarchy2"/>
    <dgm:cxn modelId="{545D9CC2-6B57-41E8-93EA-451961F70052}" type="presOf" srcId="{26F1BE94-B670-400F-9A79-D770DB281FA6}" destId="{CB6678E2-B676-402E-B880-9FFE86B22E40}" srcOrd="1" destOrd="0" presId="urn:microsoft.com/office/officeart/2005/8/layout/hierarchy2"/>
    <dgm:cxn modelId="{77D7AE95-E274-4CE8-B8F4-DA1996CD0F8F}" type="presOf" srcId="{53F643F2-6475-4114-97F2-0C560A30967C}" destId="{24023065-4955-4B5A-B7CF-248790FACEEC}" srcOrd="0" destOrd="0" presId="urn:microsoft.com/office/officeart/2005/8/layout/hierarchy2"/>
    <dgm:cxn modelId="{4B21E403-5E74-48F8-A180-7EB951337DDD}" type="presOf" srcId="{26F1BE94-B670-400F-9A79-D770DB281FA6}" destId="{EACA4081-0162-4785-B9FE-0993C8B99727}" srcOrd="0" destOrd="0" presId="urn:microsoft.com/office/officeart/2005/8/layout/hierarchy2"/>
    <dgm:cxn modelId="{8064D973-CA4B-4D50-973A-DDB10368517C}" type="presOf" srcId="{319780F2-65B0-4F28-92AA-4F160CFF3710}" destId="{A59EF7E6-88E8-4C79-B053-85C4A2B11460}" srcOrd="0" destOrd="0" presId="urn:microsoft.com/office/officeart/2005/8/layout/hierarchy2"/>
    <dgm:cxn modelId="{49AFDCB8-96CA-4040-87A8-95D1BE7F5563}" type="presOf" srcId="{A68B0239-AC3B-4DDC-BA95-5E4CB75BA6FE}" destId="{CDDF0E1D-1289-4D4B-9BAB-7DBF859CA591}" srcOrd="0" destOrd="0" presId="urn:microsoft.com/office/officeart/2005/8/layout/hierarchy2"/>
    <dgm:cxn modelId="{8B9B71F2-5C0C-46F2-9156-982986E92A95}" type="presOf" srcId="{017F430B-AA00-421E-A8BA-D8AAFE123BA0}" destId="{A5322866-A24E-4330-A124-1B7520BCFED4}" srcOrd="0" destOrd="0" presId="urn:microsoft.com/office/officeart/2005/8/layout/hierarchy2"/>
    <dgm:cxn modelId="{CFCC5C25-A43F-4A47-B0FE-A49BCCB9292B}" type="presOf" srcId="{94EE2BCB-D2EE-4F50-BAF6-983382C2C8EE}" destId="{54CD191D-2B30-4BFC-A5A5-69C0D7EFADF4}" srcOrd="0" destOrd="0" presId="urn:microsoft.com/office/officeart/2005/8/layout/hierarchy2"/>
    <dgm:cxn modelId="{A1F6D6F4-96B1-4429-B599-4BF1DE4C5EEC}" type="presOf" srcId="{D19596DB-F6C0-443F-9411-04357DE5DD49}" destId="{D0740153-8C6E-4940-88CF-00971F2F089E}" srcOrd="0" destOrd="0" presId="urn:microsoft.com/office/officeart/2005/8/layout/hierarchy2"/>
    <dgm:cxn modelId="{B282E4D4-9589-4342-8DAF-9BF6406840BD}" type="presOf" srcId="{F987ED55-C3C0-4ABA-85AD-B18857AB7DE3}" destId="{F9E4AA75-C7B3-43E9-A3E8-4BA14CD309CD}" srcOrd="0" destOrd="0" presId="urn:microsoft.com/office/officeart/2005/8/layout/hierarchy2"/>
    <dgm:cxn modelId="{42A906EA-31AA-4E6A-A333-4FD84DF6A520}" type="presOf" srcId="{A95B6397-0B17-4472-9159-E0457287577F}" destId="{979025BF-137D-41D6-80B5-980A69276432}" srcOrd="0" destOrd="0" presId="urn:microsoft.com/office/officeart/2005/8/layout/hierarchy2"/>
    <dgm:cxn modelId="{FCAACE9B-C2B7-4C35-AB45-EC7667D9E9AF}" type="presOf" srcId="{6E90A36B-9515-4EA9-BD51-09989E86882F}" destId="{2813F0C3-DE5B-4995-B128-5F8B98D2E81B}" srcOrd="0" destOrd="0" presId="urn:microsoft.com/office/officeart/2005/8/layout/hierarchy2"/>
    <dgm:cxn modelId="{7AB92A50-8F96-4105-A6E5-7FBDD9B11AEE}" type="presParOf" srcId="{33629DA2-39E4-44B9-8150-C81823A971E5}" destId="{71071057-324F-4CAE-8E5B-11DC24CA80BA}" srcOrd="0" destOrd="0" presId="urn:microsoft.com/office/officeart/2005/8/layout/hierarchy2"/>
    <dgm:cxn modelId="{6BAC482E-CF9C-487B-AF4F-9969594754DD}" type="presParOf" srcId="{71071057-324F-4CAE-8E5B-11DC24CA80BA}" destId="{2813F0C3-DE5B-4995-B128-5F8B98D2E81B}" srcOrd="0" destOrd="0" presId="urn:microsoft.com/office/officeart/2005/8/layout/hierarchy2"/>
    <dgm:cxn modelId="{1FCF82DD-5ACE-443D-8FBA-9CA56F44442E}" type="presParOf" srcId="{71071057-324F-4CAE-8E5B-11DC24CA80BA}" destId="{7415382E-CCEE-467D-B27B-03685158859C}" srcOrd="1" destOrd="0" presId="urn:microsoft.com/office/officeart/2005/8/layout/hierarchy2"/>
    <dgm:cxn modelId="{65480C8D-BD26-4FF8-9E2D-74493A951442}" type="presParOf" srcId="{7415382E-CCEE-467D-B27B-03685158859C}" destId="{54CD191D-2B30-4BFC-A5A5-69C0D7EFADF4}" srcOrd="0" destOrd="0" presId="urn:microsoft.com/office/officeart/2005/8/layout/hierarchy2"/>
    <dgm:cxn modelId="{FDDF64B3-A49C-4B6F-A72A-3FE76E2FE9C0}" type="presParOf" srcId="{54CD191D-2B30-4BFC-A5A5-69C0D7EFADF4}" destId="{DAFFB6C6-557E-48A0-8824-89BB33B7404C}" srcOrd="0" destOrd="0" presId="urn:microsoft.com/office/officeart/2005/8/layout/hierarchy2"/>
    <dgm:cxn modelId="{538523E5-B1EE-42A9-AFFA-5EC2250B8026}" type="presParOf" srcId="{7415382E-CCEE-467D-B27B-03685158859C}" destId="{F990A0D5-4B2A-47F9-8FCB-85DDCC55E533}" srcOrd="1" destOrd="0" presId="urn:microsoft.com/office/officeart/2005/8/layout/hierarchy2"/>
    <dgm:cxn modelId="{9A7D304E-7911-4D5F-BE0E-7DBE8541DEB8}" type="presParOf" srcId="{F990A0D5-4B2A-47F9-8FCB-85DDCC55E533}" destId="{F9E4AA75-C7B3-43E9-A3E8-4BA14CD309CD}" srcOrd="0" destOrd="0" presId="urn:microsoft.com/office/officeart/2005/8/layout/hierarchy2"/>
    <dgm:cxn modelId="{2FFF51DC-6FC2-4BFA-8AD3-70D2C99EBFB4}" type="presParOf" srcId="{F990A0D5-4B2A-47F9-8FCB-85DDCC55E533}" destId="{BB107FAD-2E02-4011-97F7-098A7B2C8076}" srcOrd="1" destOrd="0" presId="urn:microsoft.com/office/officeart/2005/8/layout/hierarchy2"/>
    <dgm:cxn modelId="{703B50BC-FFD7-42D0-AA7A-012CF677E97F}" type="presParOf" srcId="{BB107FAD-2E02-4011-97F7-098A7B2C8076}" destId="{D0740153-8C6E-4940-88CF-00971F2F089E}" srcOrd="0" destOrd="0" presId="urn:microsoft.com/office/officeart/2005/8/layout/hierarchy2"/>
    <dgm:cxn modelId="{658583B1-5FB8-4E4A-9FDF-59F97B9A61E4}" type="presParOf" srcId="{D0740153-8C6E-4940-88CF-00971F2F089E}" destId="{EE074DC2-F50A-4886-B5FE-71A642090098}" srcOrd="0" destOrd="0" presId="urn:microsoft.com/office/officeart/2005/8/layout/hierarchy2"/>
    <dgm:cxn modelId="{042F0F13-A638-4502-8C41-A2B251FC5BDF}" type="presParOf" srcId="{BB107FAD-2E02-4011-97F7-098A7B2C8076}" destId="{CF8404D5-AC99-4F7E-8DC1-6018976379F9}" srcOrd="1" destOrd="0" presId="urn:microsoft.com/office/officeart/2005/8/layout/hierarchy2"/>
    <dgm:cxn modelId="{6F6DBA12-DFE6-436E-B621-29157FADEC93}" type="presParOf" srcId="{CF8404D5-AC99-4F7E-8DC1-6018976379F9}" destId="{46473522-A41A-4C1B-8519-2C9215C758EE}" srcOrd="0" destOrd="0" presId="urn:microsoft.com/office/officeart/2005/8/layout/hierarchy2"/>
    <dgm:cxn modelId="{E1585402-DEF4-4F60-A415-959A5A64F7A8}" type="presParOf" srcId="{CF8404D5-AC99-4F7E-8DC1-6018976379F9}" destId="{66EA690F-C3AC-475C-908D-0FAC8DE556B9}" srcOrd="1" destOrd="0" presId="urn:microsoft.com/office/officeart/2005/8/layout/hierarchy2"/>
    <dgm:cxn modelId="{349A8D3C-7BCD-4626-84C2-9C7E159C39C6}" type="presParOf" srcId="{7415382E-CCEE-467D-B27B-03685158859C}" destId="{ADE55238-5C4B-422A-AC36-BA6418C9B199}" srcOrd="2" destOrd="0" presId="urn:microsoft.com/office/officeart/2005/8/layout/hierarchy2"/>
    <dgm:cxn modelId="{FDDD42FB-FD87-4E30-A523-1A92B30218C2}" type="presParOf" srcId="{ADE55238-5C4B-422A-AC36-BA6418C9B199}" destId="{F0AFDF66-ABF7-4272-941A-5ABFE24EA524}" srcOrd="0" destOrd="0" presId="urn:microsoft.com/office/officeart/2005/8/layout/hierarchy2"/>
    <dgm:cxn modelId="{3F394651-D2A2-49B4-AF50-B647AACDA000}" type="presParOf" srcId="{7415382E-CCEE-467D-B27B-03685158859C}" destId="{9707C2A5-F842-4961-9120-CD1DE086D8B4}" srcOrd="3" destOrd="0" presId="urn:microsoft.com/office/officeart/2005/8/layout/hierarchy2"/>
    <dgm:cxn modelId="{6A6DD5F1-7722-4D04-90FD-43737BAC6E38}" type="presParOf" srcId="{9707C2A5-F842-4961-9120-CD1DE086D8B4}" destId="{A59EF7E6-88E8-4C79-B053-85C4A2B11460}" srcOrd="0" destOrd="0" presId="urn:microsoft.com/office/officeart/2005/8/layout/hierarchy2"/>
    <dgm:cxn modelId="{44A9041D-12DD-4E95-ACF6-88B06F8721A8}" type="presParOf" srcId="{9707C2A5-F842-4961-9120-CD1DE086D8B4}" destId="{0F50FAD9-8A6E-450D-8BC8-38EAB7E3B528}" srcOrd="1" destOrd="0" presId="urn:microsoft.com/office/officeart/2005/8/layout/hierarchy2"/>
    <dgm:cxn modelId="{77D39521-EFED-4E30-B92D-537301F35122}" type="presParOf" srcId="{0F50FAD9-8A6E-450D-8BC8-38EAB7E3B528}" destId="{EACA4081-0162-4785-B9FE-0993C8B99727}" srcOrd="0" destOrd="0" presId="urn:microsoft.com/office/officeart/2005/8/layout/hierarchy2"/>
    <dgm:cxn modelId="{01602D4F-205F-4237-A5F6-393D71D83C87}" type="presParOf" srcId="{EACA4081-0162-4785-B9FE-0993C8B99727}" destId="{CB6678E2-B676-402E-B880-9FFE86B22E40}" srcOrd="0" destOrd="0" presId="urn:microsoft.com/office/officeart/2005/8/layout/hierarchy2"/>
    <dgm:cxn modelId="{9F5DF156-C12C-403F-94B5-A00676EE8925}" type="presParOf" srcId="{0F50FAD9-8A6E-450D-8BC8-38EAB7E3B528}" destId="{F6E77651-C664-4CA0-93F5-ACAA171943D1}" srcOrd="1" destOrd="0" presId="urn:microsoft.com/office/officeart/2005/8/layout/hierarchy2"/>
    <dgm:cxn modelId="{BD01B32B-D799-480C-8A7B-BF18B6E6A38C}" type="presParOf" srcId="{F6E77651-C664-4CA0-93F5-ACAA171943D1}" destId="{0629B7AC-1A4B-417C-9724-B69684A5FA69}" srcOrd="0" destOrd="0" presId="urn:microsoft.com/office/officeart/2005/8/layout/hierarchy2"/>
    <dgm:cxn modelId="{C9AF03C9-B38F-4B69-A77A-249F6717C296}" type="presParOf" srcId="{F6E77651-C664-4CA0-93F5-ACAA171943D1}" destId="{E0D5ACD3-0B8D-4897-A86E-EB6CD4D99AE5}" srcOrd="1" destOrd="0" presId="urn:microsoft.com/office/officeart/2005/8/layout/hierarchy2"/>
    <dgm:cxn modelId="{66D672D1-B993-4EEC-BF0C-589F9320DB4A}" type="presParOf" srcId="{0F50FAD9-8A6E-450D-8BC8-38EAB7E3B528}" destId="{A5322866-A24E-4330-A124-1B7520BCFED4}" srcOrd="2" destOrd="0" presId="urn:microsoft.com/office/officeart/2005/8/layout/hierarchy2"/>
    <dgm:cxn modelId="{376D6162-0DE2-4C01-9367-2C964CFD356D}" type="presParOf" srcId="{A5322866-A24E-4330-A124-1B7520BCFED4}" destId="{E4A5E43D-0C31-4689-8F78-1B244EDB61DC}" srcOrd="0" destOrd="0" presId="urn:microsoft.com/office/officeart/2005/8/layout/hierarchy2"/>
    <dgm:cxn modelId="{12BB8F79-A274-420E-9B4A-4BC60E60F849}" type="presParOf" srcId="{0F50FAD9-8A6E-450D-8BC8-38EAB7E3B528}" destId="{7975AD95-6F90-4C59-B834-86D0DB130181}" srcOrd="3" destOrd="0" presId="urn:microsoft.com/office/officeart/2005/8/layout/hierarchy2"/>
    <dgm:cxn modelId="{DE077804-239B-4555-B900-07029A18387C}" type="presParOf" srcId="{7975AD95-6F90-4C59-B834-86D0DB130181}" destId="{24023065-4955-4B5A-B7CF-248790FACEEC}" srcOrd="0" destOrd="0" presId="urn:microsoft.com/office/officeart/2005/8/layout/hierarchy2"/>
    <dgm:cxn modelId="{872923BD-3BFF-4359-9DC7-BCBC6D13EDD1}" type="presParOf" srcId="{7975AD95-6F90-4C59-B834-86D0DB130181}" destId="{1E136C09-C002-4F72-821F-6FA6C14D181F}" srcOrd="1" destOrd="0" presId="urn:microsoft.com/office/officeart/2005/8/layout/hierarchy2"/>
    <dgm:cxn modelId="{2EB5A432-C3BF-4085-A128-8F3EC850583E}" type="presParOf" srcId="{0F50FAD9-8A6E-450D-8BC8-38EAB7E3B528}" destId="{979025BF-137D-41D6-80B5-980A69276432}" srcOrd="4" destOrd="0" presId="urn:microsoft.com/office/officeart/2005/8/layout/hierarchy2"/>
    <dgm:cxn modelId="{FB6CB1F3-D5B6-4A85-B3D6-560B2F68D8D5}" type="presParOf" srcId="{979025BF-137D-41D6-80B5-980A69276432}" destId="{A6D6FE1B-8D2B-4408-95FC-59B43AA9F414}" srcOrd="0" destOrd="0" presId="urn:microsoft.com/office/officeart/2005/8/layout/hierarchy2"/>
    <dgm:cxn modelId="{B3D6D99D-EA31-4E56-9B5C-44A6617F48DE}" type="presParOf" srcId="{0F50FAD9-8A6E-450D-8BC8-38EAB7E3B528}" destId="{B062BE6B-00B7-4BDE-9560-96BB49AF1045}" srcOrd="5" destOrd="0" presId="urn:microsoft.com/office/officeart/2005/8/layout/hierarchy2"/>
    <dgm:cxn modelId="{886E6DD4-96A8-49FC-8B68-511338D01A82}" type="presParOf" srcId="{B062BE6B-00B7-4BDE-9560-96BB49AF1045}" destId="{CDDF0E1D-1289-4D4B-9BAB-7DBF859CA591}" srcOrd="0" destOrd="0" presId="urn:microsoft.com/office/officeart/2005/8/layout/hierarchy2"/>
    <dgm:cxn modelId="{7E2CCC14-A9F5-4FB3-92D2-7F07081E8917}" type="presParOf" srcId="{B062BE6B-00B7-4BDE-9560-96BB49AF1045}" destId="{864A00FC-7430-4D8B-B06D-3DE9A29E47C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F01DE68-3A20-4626-AB7B-9FF449C20CD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0406082-45BA-4B3B-91CD-3E69974AA33A}">
      <dgm:prSet phldrT="[Text]"/>
      <dgm:spPr/>
      <dgm:t>
        <a:bodyPr/>
        <a:lstStyle/>
        <a:p>
          <a:r>
            <a:rPr lang="en-US" dirty="0" smtClean="0"/>
            <a:t>UDAY</a:t>
          </a:r>
          <a:endParaRPr lang="en-US" dirty="0"/>
        </a:p>
      </dgm:t>
    </dgm:pt>
    <dgm:pt modelId="{EA2F268F-E131-432C-980A-1E25724F1D62}" type="parTrans" cxnId="{C115AB90-4DA5-4E41-BCDA-8145615B9DAA}">
      <dgm:prSet/>
      <dgm:spPr/>
      <dgm:t>
        <a:bodyPr/>
        <a:lstStyle/>
        <a:p>
          <a:endParaRPr lang="en-US"/>
        </a:p>
      </dgm:t>
    </dgm:pt>
    <dgm:pt modelId="{86E61348-1200-48DA-A3AB-D403E74A4488}" type="sibTrans" cxnId="{C115AB90-4DA5-4E41-BCDA-8145615B9DAA}">
      <dgm:prSet/>
      <dgm:spPr/>
      <dgm:t>
        <a:bodyPr/>
        <a:lstStyle/>
        <a:p>
          <a:endParaRPr lang="en-US"/>
        </a:p>
      </dgm:t>
    </dgm:pt>
    <dgm:pt modelId="{4DAC4013-B40D-4CCA-A31E-2DEA4D556823}">
      <dgm:prSet phldrT="[Text]"/>
      <dgm:spPr/>
      <dgm:t>
        <a:bodyPr/>
        <a:lstStyle/>
        <a:p>
          <a:r>
            <a:rPr lang="en-US" dirty="0" smtClean="0"/>
            <a:t>FBRM Panel: 100% take over.</a:t>
          </a:r>
          <a:endParaRPr lang="en-US" dirty="0"/>
        </a:p>
      </dgm:t>
    </dgm:pt>
    <dgm:pt modelId="{507BDB21-6016-4F30-A710-FB1BE93052DF}" type="parTrans" cxnId="{EEC4947A-230C-4B62-AA55-ADD057319E12}">
      <dgm:prSet/>
      <dgm:spPr/>
      <dgm:t>
        <a:bodyPr/>
        <a:lstStyle/>
        <a:p>
          <a:endParaRPr lang="en-US"/>
        </a:p>
      </dgm:t>
    </dgm:pt>
    <dgm:pt modelId="{040CD727-F1AE-4856-881B-0CD74FBD6277}" type="sibTrans" cxnId="{EEC4947A-230C-4B62-AA55-ADD057319E12}">
      <dgm:prSet/>
      <dgm:spPr/>
      <dgm:t>
        <a:bodyPr/>
        <a:lstStyle/>
        <a:p>
          <a:endParaRPr lang="en-US"/>
        </a:p>
      </dgm:t>
    </dgm:pt>
    <dgm:pt modelId="{C513FC38-6884-4517-9D76-B3B6F8E583FA}">
      <dgm:prSet phldrT="[Text]"/>
      <dgm:spPr/>
      <dgm:t>
        <a:bodyPr/>
        <a:lstStyle/>
        <a:p>
          <a:r>
            <a:rPr lang="en-US" dirty="0" smtClean="0"/>
            <a:t>State Takes over </a:t>
          </a:r>
          <a:r>
            <a:rPr lang="en-US" dirty="0" err="1" smtClean="0"/>
            <a:t>Discomm</a:t>
          </a:r>
          <a:r>
            <a:rPr lang="en-US" dirty="0" smtClean="0"/>
            <a:t> Debt [75%]</a:t>
          </a:r>
          <a:endParaRPr lang="en-US" dirty="0"/>
        </a:p>
      </dgm:t>
    </dgm:pt>
    <dgm:pt modelId="{EA4A6AB1-8096-42B0-A7CF-FF8E1D0B5C51}" type="parTrans" cxnId="{8387F698-A7E5-4575-9EF3-9A528D49E4ED}">
      <dgm:prSet/>
      <dgm:spPr/>
      <dgm:t>
        <a:bodyPr/>
        <a:lstStyle/>
        <a:p>
          <a:endParaRPr lang="en-US"/>
        </a:p>
      </dgm:t>
    </dgm:pt>
    <dgm:pt modelId="{C519A7F0-A1CB-49B3-BD4A-BB897C989B2B}" type="sibTrans" cxnId="{8387F698-A7E5-4575-9EF3-9A528D49E4ED}">
      <dgm:prSet/>
      <dgm:spPr/>
      <dgm:t>
        <a:bodyPr/>
        <a:lstStyle/>
        <a:p>
          <a:endParaRPr lang="en-US"/>
        </a:p>
      </dgm:t>
    </dgm:pt>
    <dgm:pt modelId="{8891D937-8CC4-4A93-877A-91DFED47A2DD}" type="pres">
      <dgm:prSet presAssocID="{0F01DE68-3A20-4626-AB7B-9FF449C20CDB}" presName="CompostProcess" presStyleCnt="0">
        <dgm:presLayoutVars>
          <dgm:dir/>
          <dgm:resizeHandles val="exact"/>
        </dgm:presLayoutVars>
      </dgm:prSet>
      <dgm:spPr/>
    </dgm:pt>
    <dgm:pt modelId="{35B77EC5-70E4-487F-B91B-40A193C5608B}" type="pres">
      <dgm:prSet presAssocID="{0F01DE68-3A20-4626-AB7B-9FF449C20CDB}" presName="arrow" presStyleLbl="bgShp" presStyleIdx="0" presStyleCnt="1" custLinFactNeighborX="-40122" custLinFactNeighborY="1808"/>
      <dgm:spPr/>
    </dgm:pt>
    <dgm:pt modelId="{414DCEF1-BD78-4962-AD30-65815440B7B9}" type="pres">
      <dgm:prSet presAssocID="{0F01DE68-3A20-4626-AB7B-9FF449C20CDB}" presName="linearProcess" presStyleCnt="0"/>
      <dgm:spPr/>
    </dgm:pt>
    <dgm:pt modelId="{923DF19D-6037-4F11-974F-CDD0DFA4773B}" type="pres">
      <dgm:prSet presAssocID="{C0406082-45BA-4B3B-91CD-3E69974AA33A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33BAA-A09B-4F54-84A5-E3CC226628C9}" type="pres">
      <dgm:prSet presAssocID="{86E61348-1200-48DA-A3AB-D403E74A4488}" presName="sibTrans" presStyleCnt="0"/>
      <dgm:spPr/>
    </dgm:pt>
    <dgm:pt modelId="{D5B98981-BE4A-4C21-8CE7-DFC57C327709}" type="pres">
      <dgm:prSet presAssocID="{C513FC38-6884-4517-9D76-B3B6F8E583FA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5C2FE3-675F-48D5-9443-8054B859BBF5}" type="pres">
      <dgm:prSet presAssocID="{C519A7F0-A1CB-49B3-BD4A-BB897C989B2B}" presName="sibTrans" presStyleCnt="0"/>
      <dgm:spPr/>
    </dgm:pt>
    <dgm:pt modelId="{CCCA6FEB-01BC-49E3-AB6B-22B20C7E5AD2}" type="pres">
      <dgm:prSet presAssocID="{4DAC4013-B40D-4CCA-A31E-2DEA4D55682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87F698-A7E5-4575-9EF3-9A528D49E4ED}" srcId="{0F01DE68-3A20-4626-AB7B-9FF449C20CDB}" destId="{C513FC38-6884-4517-9D76-B3B6F8E583FA}" srcOrd="1" destOrd="0" parTransId="{EA4A6AB1-8096-42B0-A7CF-FF8E1D0B5C51}" sibTransId="{C519A7F0-A1CB-49B3-BD4A-BB897C989B2B}"/>
    <dgm:cxn modelId="{C115AB90-4DA5-4E41-BCDA-8145615B9DAA}" srcId="{0F01DE68-3A20-4626-AB7B-9FF449C20CDB}" destId="{C0406082-45BA-4B3B-91CD-3E69974AA33A}" srcOrd="0" destOrd="0" parTransId="{EA2F268F-E131-432C-980A-1E25724F1D62}" sibTransId="{86E61348-1200-48DA-A3AB-D403E74A4488}"/>
    <dgm:cxn modelId="{E1FCAAD4-81F9-4327-9809-0B4AF99F32FF}" type="presOf" srcId="{4DAC4013-B40D-4CCA-A31E-2DEA4D556823}" destId="{CCCA6FEB-01BC-49E3-AB6B-22B20C7E5AD2}" srcOrd="0" destOrd="0" presId="urn:microsoft.com/office/officeart/2005/8/layout/hProcess9"/>
    <dgm:cxn modelId="{21CC6DAC-6B6B-4466-A562-CA019619322B}" type="presOf" srcId="{C513FC38-6884-4517-9D76-B3B6F8E583FA}" destId="{D5B98981-BE4A-4C21-8CE7-DFC57C327709}" srcOrd="0" destOrd="0" presId="urn:microsoft.com/office/officeart/2005/8/layout/hProcess9"/>
    <dgm:cxn modelId="{0C423DA0-86ED-43A5-ADC0-0155099E0124}" type="presOf" srcId="{C0406082-45BA-4B3B-91CD-3E69974AA33A}" destId="{923DF19D-6037-4F11-974F-CDD0DFA4773B}" srcOrd="0" destOrd="0" presId="urn:microsoft.com/office/officeart/2005/8/layout/hProcess9"/>
    <dgm:cxn modelId="{D45D8E35-E43D-40FF-97F7-7A0B07A32F51}" type="presOf" srcId="{0F01DE68-3A20-4626-AB7B-9FF449C20CDB}" destId="{8891D937-8CC4-4A93-877A-91DFED47A2DD}" srcOrd="0" destOrd="0" presId="urn:microsoft.com/office/officeart/2005/8/layout/hProcess9"/>
    <dgm:cxn modelId="{EEC4947A-230C-4B62-AA55-ADD057319E12}" srcId="{0F01DE68-3A20-4626-AB7B-9FF449C20CDB}" destId="{4DAC4013-B40D-4CCA-A31E-2DEA4D556823}" srcOrd="2" destOrd="0" parTransId="{507BDB21-6016-4F30-A710-FB1BE93052DF}" sibTransId="{040CD727-F1AE-4856-881B-0CD74FBD6277}"/>
    <dgm:cxn modelId="{4ABB61C7-7D0D-4BFE-AF84-9C1D66E517F6}" type="presParOf" srcId="{8891D937-8CC4-4A93-877A-91DFED47A2DD}" destId="{35B77EC5-70E4-487F-B91B-40A193C5608B}" srcOrd="0" destOrd="0" presId="urn:microsoft.com/office/officeart/2005/8/layout/hProcess9"/>
    <dgm:cxn modelId="{EBB20EFC-0692-40CB-81F3-441224559E54}" type="presParOf" srcId="{8891D937-8CC4-4A93-877A-91DFED47A2DD}" destId="{414DCEF1-BD78-4962-AD30-65815440B7B9}" srcOrd="1" destOrd="0" presId="urn:microsoft.com/office/officeart/2005/8/layout/hProcess9"/>
    <dgm:cxn modelId="{B74A3706-A121-489D-9BB8-B9026ADD53FC}" type="presParOf" srcId="{414DCEF1-BD78-4962-AD30-65815440B7B9}" destId="{923DF19D-6037-4F11-974F-CDD0DFA4773B}" srcOrd="0" destOrd="0" presId="urn:microsoft.com/office/officeart/2005/8/layout/hProcess9"/>
    <dgm:cxn modelId="{3FA66E41-C6CF-4AF8-83D4-0894F17E2BE7}" type="presParOf" srcId="{414DCEF1-BD78-4962-AD30-65815440B7B9}" destId="{D7733BAA-A09B-4F54-84A5-E3CC226628C9}" srcOrd="1" destOrd="0" presId="urn:microsoft.com/office/officeart/2005/8/layout/hProcess9"/>
    <dgm:cxn modelId="{49E204E1-AABE-4E28-8E98-4715D6738AFC}" type="presParOf" srcId="{414DCEF1-BD78-4962-AD30-65815440B7B9}" destId="{D5B98981-BE4A-4C21-8CE7-DFC57C327709}" srcOrd="2" destOrd="0" presId="urn:microsoft.com/office/officeart/2005/8/layout/hProcess9"/>
    <dgm:cxn modelId="{CB2BAF4D-6A8C-4637-A8C1-F8D9228C3B5E}" type="presParOf" srcId="{414DCEF1-BD78-4962-AD30-65815440B7B9}" destId="{985C2FE3-675F-48D5-9443-8054B859BBF5}" srcOrd="3" destOrd="0" presId="urn:microsoft.com/office/officeart/2005/8/layout/hProcess9"/>
    <dgm:cxn modelId="{F0808186-07D0-4B35-89CE-D67E234787DD}" type="presParOf" srcId="{414DCEF1-BD78-4962-AD30-65815440B7B9}" destId="{CCCA6FEB-01BC-49E3-AB6B-22B20C7E5AD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D4E3AF4-AE1A-4666-BF52-57DC53765C11}" type="doc">
      <dgm:prSet loTypeId="urn:microsoft.com/office/officeart/2005/8/layout/default" loCatId="list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5FDEE35-2317-45B1-AEE8-37B85B99A7BF}">
      <dgm:prSet phldrT="[Text]"/>
      <dgm:spPr/>
      <dgm:t>
        <a:bodyPr/>
        <a:lstStyle/>
        <a:p>
          <a:r>
            <a:rPr lang="en-US" dirty="0" smtClean="0"/>
            <a:t>7th PC</a:t>
          </a:r>
          <a:endParaRPr lang="en-US" dirty="0"/>
        </a:p>
      </dgm:t>
    </dgm:pt>
    <dgm:pt modelId="{43BE382B-1D04-41CF-A456-B798AE09F60A}" type="parTrans" cxnId="{D71B3C24-FF2A-4E85-AB01-A77A8303C790}">
      <dgm:prSet/>
      <dgm:spPr/>
      <dgm:t>
        <a:bodyPr/>
        <a:lstStyle/>
        <a:p>
          <a:endParaRPr lang="en-US"/>
        </a:p>
      </dgm:t>
    </dgm:pt>
    <dgm:pt modelId="{3C3AA0BE-E14B-4CAE-B092-94C6F8E598F1}" type="sibTrans" cxnId="{D71B3C24-FF2A-4E85-AB01-A77A8303C790}">
      <dgm:prSet/>
      <dgm:spPr/>
      <dgm:t>
        <a:bodyPr/>
        <a:lstStyle/>
        <a:p>
          <a:endParaRPr lang="en-US"/>
        </a:p>
      </dgm:t>
    </dgm:pt>
    <dgm:pt modelId="{F99C9259-EE1D-4A11-A773-9D4747E8CAAD}">
      <dgm:prSet phldrT="[Text]"/>
      <dgm:spPr/>
      <dgm:t>
        <a:bodyPr/>
        <a:lstStyle/>
        <a:p>
          <a:r>
            <a:rPr lang="en-US" dirty="0" smtClean="0"/>
            <a:t>UDAY Bonds repayment</a:t>
          </a:r>
          <a:endParaRPr lang="en-US" dirty="0"/>
        </a:p>
      </dgm:t>
    </dgm:pt>
    <dgm:pt modelId="{72CF1CF0-9332-4E37-9448-5C01F945C0FC}" type="parTrans" cxnId="{58214039-E75C-456C-9E1E-8296035496BF}">
      <dgm:prSet/>
      <dgm:spPr/>
      <dgm:t>
        <a:bodyPr/>
        <a:lstStyle/>
        <a:p>
          <a:endParaRPr lang="en-US"/>
        </a:p>
      </dgm:t>
    </dgm:pt>
    <dgm:pt modelId="{59A89457-2ADA-471F-9034-226E1740768A}" type="sibTrans" cxnId="{58214039-E75C-456C-9E1E-8296035496BF}">
      <dgm:prSet/>
      <dgm:spPr/>
      <dgm:t>
        <a:bodyPr/>
        <a:lstStyle/>
        <a:p>
          <a:endParaRPr lang="en-US"/>
        </a:p>
      </dgm:t>
    </dgm:pt>
    <dgm:pt modelId="{9D0D9056-A5AD-4C61-98C7-8EC1568A2EFE}">
      <dgm:prSet phldrT="[Text]"/>
      <dgm:spPr/>
      <dgm:t>
        <a:bodyPr/>
        <a:lstStyle/>
        <a:p>
          <a:r>
            <a:rPr lang="en-US" dirty="0" smtClean="0"/>
            <a:t>Export Challenges, Slow Growth: FC, profession tax</a:t>
          </a:r>
          <a:endParaRPr lang="en-US" dirty="0"/>
        </a:p>
      </dgm:t>
    </dgm:pt>
    <dgm:pt modelId="{6C08D62C-D8D0-46F7-98E8-18C67634B4CA}" type="parTrans" cxnId="{D3C9F3D6-626C-4937-A723-418824C72502}">
      <dgm:prSet/>
      <dgm:spPr/>
      <dgm:t>
        <a:bodyPr/>
        <a:lstStyle/>
        <a:p>
          <a:endParaRPr lang="en-US"/>
        </a:p>
      </dgm:t>
    </dgm:pt>
    <dgm:pt modelId="{9BAF93E8-C901-44D5-A57F-721AE29FF0BF}" type="sibTrans" cxnId="{D3C9F3D6-626C-4937-A723-418824C72502}">
      <dgm:prSet/>
      <dgm:spPr/>
      <dgm:t>
        <a:bodyPr/>
        <a:lstStyle/>
        <a:p>
          <a:endParaRPr lang="en-US"/>
        </a:p>
      </dgm:t>
    </dgm:pt>
    <dgm:pt modelId="{A7A4F9CE-47FB-40A6-AF2A-311B672A8419}">
      <dgm:prSet phldrT="[Text]"/>
      <dgm:spPr/>
      <dgm:t>
        <a:bodyPr/>
        <a:lstStyle/>
        <a:p>
          <a:r>
            <a:rPr lang="en-US" dirty="0" smtClean="0"/>
            <a:t>GST: industrialized state. Cess, what after 5 years?</a:t>
          </a:r>
          <a:endParaRPr lang="en-US" dirty="0"/>
        </a:p>
      </dgm:t>
    </dgm:pt>
    <dgm:pt modelId="{1D1AA9F3-4AC7-42E1-A22F-0CA93383BC82}" type="parTrans" cxnId="{450D77F1-E851-4F40-9E5B-1ECEA05CE136}">
      <dgm:prSet/>
      <dgm:spPr/>
      <dgm:t>
        <a:bodyPr/>
        <a:lstStyle/>
        <a:p>
          <a:endParaRPr lang="en-US"/>
        </a:p>
      </dgm:t>
    </dgm:pt>
    <dgm:pt modelId="{CB6A7EF0-C7E7-49AA-8F68-E54FEA2E36A4}" type="sibTrans" cxnId="{450D77F1-E851-4F40-9E5B-1ECEA05CE136}">
      <dgm:prSet/>
      <dgm:spPr/>
      <dgm:t>
        <a:bodyPr/>
        <a:lstStyle/>
        <a:p>
          <a:endParaRPr lang="en-US"/>
        </a:p>
      </dgm:t>
    </dgm:pt>
    <dgm:pt modelId="{39DEF4B8-869D-4694-BD46-CE504EE4D1B0}" type="pres">
      <dgm:prSet presAssocID="{5D4E3AF4-AE1A-4666-BF52-57DC53765C1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4BED93-DAD7-4009-B4A6-9C6D756C7238}" type="pres">
      <dgm:prSet presAssocID="{65FDEE35-2317-45B1-AEE8-37B85B99A7B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5035D0-E4F8-4F91-BB8A-C53F939A5500}" type="pres">
      <dgm:prSet presAssocID="{3C3AA0BE-E14B-4CAE-B092-94C6F8E598F1}" presName="sibTrans" presStyleCnt="0"/>
      <dgm:spPr/>
      <dgm:t>
        <a:bodyPr/>
        <a:lstStyle/>
        <a:p>
          <a:endParaRPr lang="en-US"/>
        </a:p>
      </dgm:t>
    </dgm:pt>
    <dgm:pt modelId="{3AF8A52F-85E1-415A-B5BF-3BA8347D25DA}" type="pres">
      <dgm:prSet presAssocID="{F99C9259-EE1D-4A11-A773-9D4747E8CAA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8A46A4-868A-405D-AD12-AD262FE16B17}" type="pres">
      <dgm:prSet presAssocID="{59A89457-2ADA-471F-9034-226E1740768A}" presName="sibTrans" presStyleCnt="0"/>
      <dgm:spPr/>
      <dgm:t>
        <a:bodyPr/>
        <a:lstStyle/>
        <a:p>
          <a:endParaRPr lang="en-US"/>
        </a:p>
      </dgm:t>
    </dgm:pt>
    <dgm:pt modelId="{E2579FE6-1EF6-40A3-A1A9-22321FC2D581}" type="pres">
      <dgm:prSet presAssocID="{9D0D9056-A5AD-4C61-98C7-8EC1568A2EF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B29ED-DBC7-4372-83BA-8699503EF2B4}" type="pres">
      <dgm:prSet presAssocID="{9BAF93E8-C901-44D5-A57F-721AE29FF0BF}" presName="sibTrans" presStyleCnt="0"/>
      <dgm:spPr/>
      <dgm:t>
        <a:bodyPr/>
        <a:lstStyle/>
        <a:p>
          <a:endParaRPr lang="en-US"/>
        </a:p>
      </dgm:t>
    </dgm:pt>
    <dgm:pt modelId="{87F0D8EF-03AB-4831-864C-E31967FCF6A4}" type="pres">
      <dgm:prSet presAssocID="{A7A4F9CE-47FB-40A6-AF2A-311B672A841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91855B-831E-47D8-88AF-D6825C2952A2}" type="presOf" srcId="{A7A4F9CE-47FB-40A6-AF2A-311B672A8419}" destId="{87F0D8EF-03AB-4831-864C-E31967FCF6A4}" srcOrd="0" destOrd="0" presId="urn:microsoft.com/office/officeart/2005/8/layout/default"/>
    <dgm:cxn modelId="{58214039-E75C-456C-9E1E-8296035496BF}" srcId="{5D4E3AF4-AE1A-4666-BF52-57DC53765C11}" destId="{F99C9259-EE1D-4A11-A773-9D4747E8CAAD}" srcOrd="1" destOrd="0" parTransId="{72CF1CF0-9332-4E37-9448-5C01F945C0FC}" sibTransId="{59A89457-2ADA-471F-9034-226E1740768A}"/>
    <dgm:cxn modelId="{37C5CE6F-A4E3-4B3A-B766-2F90FF58B580}" type="presOf" srcId="{5D4E3AF4-AE1A-4666-BF52-57DC53765C11}" destId="{39DEF4B8-869D-4694-BD46-CE504EE4D1B0}" srcOrd="0" destOrd="0" presId="urn:microsoft.com/office/officeart/2005/8/layout/default"/>
    <dgm:cxn modelId="{13EF75B1-DCA0-4C16-81A7-D904A850F168}" type="presOf" srcId="{65FDEE35-2317-45B1-AEE8-37B85B99A7BF}" destId="{6A4BED93-DAD7-4009-B4A6-9C6D756C7238}" srcOrd="0" destOrd="0" presId="urn:microsoft.com/office/officeart/2005/8/layout/default"/>
    <dgm:cxn modelId="{D3C9F3D6-626C-4937-A723-418824C72502}" srcId="{5D4E3AF4-AE1A-4666-BF52-57DC53765C11}" destId="{9D0D9056-A5AD-4C61-98C7-8EC1568A2EFE}" srcOrd="2" destOrd="0" parTransId="{6C08D62C-D8D0-46F7-98E8-18C67634B4CA}" sibTransId="{9BAF93E8-C901-44D5-A57F-721AE29FF0BF}"/>
    <dgm:cxn modelId="{3D224368-BDDE-4A6A-99CD-5238FB482CAF}" type="presOf" srcId="{F99C9259-EE1D-4A11-A773-9D4747E8CAAD}" destId="{3AF8A52F-85E1-415A-B5BF-3BA8347D25DA}" srcOrd="0" destOrd="0" presId="urn:microsoft.com/office/officeart/2005/8/layout/default"/>
    <dgm:cxn modelId="{D71B3C24-FF2A-4E85-AB01-A77A8303C790}" srcId="{5D4E3AF4-AE1A-4666-BF52-57DC53765C11}" destId="{65FDEE35-2317-45B1-AEE8-37B85B99A7BF}" srcOrd="0" destOrd="0" parTransId="{43BE382B-1D04-41CF-A456-B798AE09F60A}" sibTransId="{3C3AA0BE-E14B-4CAE-B092-94C6F8E598F1}"/>
    <dgm:cxn modelId="{450D77F1-E851-4F40-9E5B-1ECEA05CE136}" srcId="{5D4E3AF4-AE1A-4666-BF52-57DC53765C11}" destId="{A7A4F9CE-47FB-40A6-AF2A-311B672A8419}" srcOrd="3" destOrd="0" parTransId="{1D1AA9F3-4AC7-42E1-A22F-0CA93383BC82}" sibTransId="{CB6A7EF0-C7E7-49AA-8F68-E54FEA2E36A4}"/>
    <dgm:cxn modelId="{0F96BC61-BD84-4927-9EF9-5A6E628C5FBA}" type="presOf" srcId="{9D0D9056-A5AD-4C61-98C7-8EC1568A2EFE}" destId="{E2579FE6-1EF6-40A3-A1A9-22321FC2D581}" srcOrd="0" destOrd="0" presId="urn:microsoft.com/office/officeart/2005/8/layout/default"/>
    <dgm:cxn modelId="{833612A5-D383-425A-B434-E5E73A20529A}" type="presParOf" srcId="{39DEF4B8-869D-4694-BD46-CE504EE4D1B0}" destId="{6A4BED93-DAD7-4009-B4A6-9C6D756C7238}" srcOrd="0" destOrd="0" presId="urn:microsoft.com/office/officeart/2005/8/layout/default"/>
    <dgm:cxn modelId="{041D46CA-FF8C-49B4-B0EE-99C9125327A3}" type="presParOf" srcId="{39DEF4B8-869D-4694-BD46-CE504EE4D1B0}" destId="{665035D0-E4F8-4F91-BB8A-C53F939A5500}" srcOrd="1" destOrd="0" presId="urn:microsoft.com/office/officeart/2005/8/layout/default"/>
    <dgm:cxn modelId="{D806CEBB-C4D3-42FE-9339-2F6900B58735}" type="presParOf" srcId="{39DEF4B8-869D-4694-BD46-CE504EE4D1B0}" destId="{3AF8A52F-85E1-415A-B5BF-3BA8347D25DA}" srcOrd="2" destOrd="0" presId="urn:microsoft.com/office/officeart/2005/8/layout/default"/>
    <dgm:cxn modelId="{55B84AA0-6147-4CA4-AEC9-5C94223B7A60}" type="presParOf" srcId="{39DEF4B8-869D-4694-BD46-CE504EE4D1B0}" destId="{B78A46A4-868A-405D-AD12-AD262FE16B17}" srcOrd="3" destOrd="0" presId="urn:microsoft.com/office/officeart/2005/8/layout/default"/>
    <dgm:cxn modelId="{006EB03F-5B73-4B88-B179-E08624B7697D}" type="presParOf" srcId="{39DEF4B8-869D-4694-BD46-CE504EE4D1B0}" destId="{E2579FE6-1EF6-40A3-A1A9-22321FC2D581}" srcOrd="4" destOrd="0" presId="urn:microsoft.com/office/officeart/2005/8/layout/default"/>
    <dgm:cxn modelId="{C21FB6D1-B23A-48D9-8DFC-F78C6E2D15CD}" type="presParOf" srcId="{39DEF4B8-869D-4694-BD46-CE504EE4D1B0}" destId="{C45B29ED-DBC7-4372-83BA-8699503EF2B4}" srcOrd="5" destOrd="0" presId="urn:microsoft.com/office/officeart/2005/8/layout/default"/>
    <dgm:cxn modelId="{A096F569-AAD0-4DA3-A84F-6DA353B3C82D}" type="presParOf" srcId="{39DEF4B8-869D-4694-BD46-CE504EE4D1B0}" destId="{87F0D8EF-03AB-4831-864C-E31967FCF6A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0819250-E90D-46FC-A32F-9FF63D4D6A3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5F6537-395C-4202-9E0C-CA9562CACF6D}">
      <dgm:prSet phldrT="[Text]" custT="1"/>
      <dgm:spPr/>
      <dgm:t>
        <a:bodyPr/>
        <a:lstStyle/>
        <a:p>
          <a:r>
            <a:rPr lang="en-US" sz="3200" dirty="0" smtClean="0"/>
            <a:t>RBI: “conflict of interest”</a:t>
          </a:r>
          <a:endParaRPr lang="en-US" sz="3200" dirty="0"/>
        </a:p>
      </dgm:t>
    </dgm:pt>
    <dgm:pt modelId="{E0A0F2FE-F552-44E2-B243-20AF2AC7828A}" type="parTrans" cxnId="{A3C740B6-46D8-42DC-B399-78E917C1DD98}">
      <dgm:prSet/>
      <dgm:spPr/>
      <dgm:t>
        <a:bodyPr/>
        <a:lstStyle/>
        <a:p>
          <a:endParaRPr lang="en-US"/>
        </a:p>
      </dgm:t>
    </dgm:pt>
    <dgm:pt modelId="{0A1013A6-DAD9-43B8-8C0C-BA179A2BB680}" type="sibTrans" cxnId="{A3C740B6-46D8-42DC-B399-78E917C1DD98}">
      <dgm:prSet/>
      <dgm:spPr/>
      <dgm:t>
        <a:bodyPr/>
        <a:lstStyle/>
        <a:p>
          <a:endParaRPr lang="en-US"/>
        </a:p>
      </dgm:t>
    </dgm:pt>
    <dgm:pt modelId="{EFB854DD-2393-4F8E-A4C8-6A0CDD4D2208}">
      <dgm:prSet phldrT="[Text]"/>
      <dgm:spPr/>
      <dgm:t>
        <a:bodyPr/>
        <a:lstStyle/>
        <a:p>
          <a:r>
            <a:rPr lang="en-US" dirty="0" smtClean="0"/>
            <a:t>PSB/LIC/EPFO</a:t>
          </a:r>
          <a:endParaRPr lang="en-US" dirty="0"/>
        </a:p>
      </dgm:t>
    </dgm:pt>
    <dgm:pt modelId="{4D70FC2B-98C5-495C-8BA2-00BDDE090FB4}" type="parTrans" cxnId="{89FF1893-1BDB-49D8-A1DA-A716C992AA6C}">
      <dgm:prSet/>
      <dgm:spPr/>
      <dgm:t>
        <a:bodyPr/>
        <a:lstStyle/>
        <a:p>
          <a:endParaRPr lang="en-US"/>
        </a:p>
      </dgm:t>
    </dgm:pt>
    <dgm:pt modelId="{1970B931-0E29-4121-8E9F-CAAFF1A27071}" type="sibTrans" cxnId="{89FF1893-1BDB-49D8-A1DA-A716C992AA6C}">
      <dgm:prSet/>
      <dgm:spPr/>
      <dgm:t>
        <a:bodyPr/>
        <a:lstStyle/>
        <a:p>
          <a:endParaRPr lang="en-US"/>
        </a:p>
      </dgm:t>
    </dgm:pt>
    <dgm:pt modelId="{22FBE823-3B4C-4CA9-87AA-0928BC2EF1DF}">
      <dgm:prSet phldrT="[Text]"/>
      <dgm:spPr/>
      <dgm:t>
        <a:bodyPr/>
        <a:lstStyle/>
        <a:p>
          <a:r>
            <a:rPr lang="en-US" dirty="0" smtClean="0"/>
            <a:t>“New” PDMA:</a:t>
          </a:r>
          <a:endParaRPr lang="en-US" dirty="0"/>
        </a:p>
      </dgm:t>
    </dgm:pt>
    <dgm:pt modelId="{89978D5C-3CDC-4AA6-9A27-09BB08C908D7}" type="parTrans" cxnId="{9EC9F0E0-0C84-4660-9C5E-1A4DE1ECEB4A}">
      <dgm:prSet/>
      <dgm:spPr/>
      <dgm:t>
        <a:bodyPr/>
        <a:lstStyle/>
        <a:p>
          <a:endParaRPr lang="en-US"/>
        </a:p>
      </dgm:t>
    </dgm:pt>
    <dgm:pt modelId="{B991352C-EF7F-49E4-B56F-1BCE6A7EEBF1}" type="sibTrans" cxnId="{9EC9F0E0-0C84-4660-9C5E-1A4DE1ECEB4A}">
      <dgm:prSet/>
      <dgm:spPr/>
      <dgm:t>
        <a:bodyPr/>
        <a:lstStyle/>
        <a:p>
          <a:endParaRPr lang="en-US"/>
        </a:p>
      </dgm:t>
    </dgm:pt>
    <dgm:pt modelId="{18F71473-4281-4329-9233-70BA1EAD3E73}">
      <dgm:prSet phldrT="[Text]"/>
      <dgm:spPr/>
      <dgm:t>
        <a:bodyPr/>
        <a:lstStyle/>
        <a:p>
          <a:r>
            <a:rPr lang="en-US" dirty="0" smtClean="0"/>
            <a:t>Elsewhere?</a:t>
          </a:r>
          <a:endParaRPr lang="en-US" dirty="0"/>
        </a:p>
      </dgm:t>
    </dgm:pt>
    <dgm:pt modelId="{D6A87A4C-EE29-45F3-A96C-15DD3F721095}" type="parTrans" cxnId="{15A4020D-6BF1-49BB-BAEC-22565546683D}">
      <dgm:prSet/>
      <dgm:spPr/>
      <dgm:t>
        <a:bodyPr/>
        <a:lstStyle/>
        <a:p>
          <a:endParaRPr lang="en-US"/>
        </a:p>
      </dgm:t>
    </dgm:pt>
    <dgm:pt modelId="{ACC69FB0-B360-4797-957D-A1745E161531}" type="sibTrans" cxnId="{15A4020D-6BF1-49BB-BAEC-22565546683D}">
      <dgm:prSet/>
      <dgm:spPr/>
      <dgm:t>
        <a:bodyPr/>
        <a:lstStyle/>
        <a:p>
          <a:endParaRPr lang="en-US"/>
        </a:p>
      </dgm:t>
    </dgm:pt>
    <dgm:pt modelId="{07E9A97C-E1C1-4C7A-A6CB-F417AB15CF77}">
      <dgm:prSet phldrT="[Text]"/>
      <dgm:spPr/>
      <dgm:t>
        <a:bodyPr/>
        <a:lstStyle/>
        <a:p>
          <a:r>
            <a:rPr lang="en-US" sz="2700" dirty="0" smtClean="0"/>
            <a:t>Public Debt Manager</a:t>
          </a:r>
          <a:endParaRPr lang="en-US" sz="2700" dirty="0"/>
        </a:p>
      </dgm:t>
    </dgm:pt>
    <dgm:pt modelId="{48AE7255-F519-4218-992A-7D0B65AD1E94}" type="parTrans" cxnId="{683EDA1A-1A02-4E18-987B-47EBF40DA594}">
      <dgm:prSet/>
      <dgm:spPr/>
      <dgm:t>
        <a:bodyPr/>
        <a:lstStyle/>
        <a:p>
          <a:endParaRPr lang="en-US"/>
        </a:p>
      </dgm:t>
    </dgm:pt>
    <dgm:pt modelId="{1B175A9F-1138-46D0-B11E-3C98962A888B}" type="sibTrans" cxnId="{683EDA1A-1A02-4E18-987B-47EBF40DA594}">
      <dgm:prSet/>
      <dgm:spPr/>
      <dgm:t>
        <a:bodyPr/>
        <a:lstStyle/>
        <a:p>
          <a:endParaRPr lang="en-US"/>
        </a:p>
      </dgm:t>
    </dgm:pt>
    <dgm:pt modelId="{ADAD4731-16FF-4D5A-A1C1-B288B6EE2A8C}">
      <dgm:prSet phldrT="[Text]"/>
      <dgm:spPr/>
      <dgm:t>
        <a:bodyPr/>
        <a:lstStyle/>
        <a:p>
          <a:r>
            <a:rPr lang="en-US" sz="2700" dirty="0" smtClean="0"/>
            <a:t>Monetary policy</a:t>
          </a:r>
          <a:endParaRPr lang="en-US" sz="2700" dirty="0"/>
        </a:p>
      </dgm:t>
    </dgm:pt>
    <dgm:pt modelId="{2CF61B45-2F75-4970-B886-38B84CDA599D}" type="parTrans" cxnId="{0F4416BE-51F1-4B0B-A444-BD62BD2220FE}">
      <dgm:prSet/>
      <dgm:spPr/>
      <dgm:t>
        <a:bodyPr/>
        <a:lstStyle/>
        <a:p>
          <a:endParaRPr lang="en-US"/>
        </a:p>
      </dgm:t>
    </dgm:pt>
    <dgm:pt modelId="{31C9AB78-6C12-49B8-A03D-480CD7EA5940}" type="sibTrans" cxnId="{0F4416BE-51F1-4B0B-A444-BD62BD2220FE}">
      <dgm:prSet/>
      <dgm:spPr/>
      <dgm:t>
        <a:bodyPr/>
        <a:lstStyle/>
        <a:p>
          <a:endParaRPr lang="en-US"/>
        </a:p>
      </dgm:t>
    </dgm:pt>
    <dgm:pt modelId="{8F7BE7FC-DC4E-4B5B-A738-6E5841F4DD82}">
      <dgm:prSet phldrT="[Text]"/>
      <dgm:spPr/>
      <dgm:t>
        <a:bodyPr/>
        <a:lstStyle/>
        <a:p>
          <a:r>
            <a:rPr lang="en-US" dirty="0" smtClean="0"/>
            <a:t>“forced” to invest in G-Sec</a:t>
          </a:r>
          <a:endParaRPr lang="en-US" dirty="0"/>
        </a:p>
      </dgm:t>
    </dgm:pt>
    <dgm:pt modelId="{D059CFB9-6D72-4388-B872-17FF6C2C5C60}" type="parTrans" cxnId="{642798D1-1305-461B-9A4D-313FF48CC31C}">
      <dgm:prSet/>
      <dgm:spPr/>
      <dgm:t>
        <a:bodyPr/>
        <a:lstStyle/>
        <a:p>
          <a:endParaRPr lang="en-US"/>
        </a:p>
      </dgm:t>
    </dgm:pt>
    <dgm:pt modelId="{43D8E0FF-09DF-43D1-8829-F59717796BC5}" type="sibTrans" cxnId="{642798D1-1305-461B-9A4D-313FF48CC31C}">
      <dgm:prSet/>
      <dgm:spPr/>
      <dgm:t>
        <a:bodyPr/>
        <a:lstStyle/>
        <a:p>
          <a:endParaRPr lang="en-US"/>
        </a:p>
      </dgm:t>
    </dgm:pt>
    <dgm:pt modelId="{01708FB3-5270-448B-8008-3D41E1B84FFC}">
      <dgm:prSet phldrT="[Text]"/>
      <dgm:spPr/>
      <dgm:t>
        <a:bodyPr/>
        <a:lstStyle/>
        <a:p>
          <a:r>
            <a:rPr lang="en-US" dirty="0" smtClean="0"/>
            <a:t>Sell “G-Sec” on Voluntary Basis.</a:t>
          </a:r>
          <a:endParaRPr lang="en-US" dirty="0"/>
        </a:p>
      </dgm:t>
    </dgm:pt>
    <dgm:pt modelId="{8DBD975A-2F7C-41FC-A5FD-A70939BFF0FD}" type="parTrans" cxnId="{3E39BEE7-4900-4827-B7EE-DED56AAF39A3}">
      <dgm:prSet/>
      <dgm:spPr/>
      <dgm:t>
        <a:bodyPr/>
        <a:lstStyle/>
        <a:p>
          <a:endParaRPr lang="en-US"/>
        </a:p>
      </dgm:t>
    </dgm:pt>
    <dgm:pt modelId="{9A24DA9C-41C7-4EE9-B7C0-CF91863CE020}" type="sibTrans" cxnId="{3E39BEE7-4900-4827-B7EE-DED56AAF39A3}">
      <dgm:prSet/>
      <dgm:spPr/>
      <dgm:t>
        <a:bodyPr/>
        <a:lstStyle/>
        <a:p>
          <a:endParaRPr lang="en-US"/>
        </a:p>
      </dgm:t>
    </dgm:pt>
    <dgm:pt modelId="{17B319F6-5A2E-49D4-BCDA-343D147D2A3B}">
      <dgm:prSet phldrT="[Text]"/>
      <dgm:spPr/>
      <dgm:t>
        <a:bodyPr/>
        <a:lstStyle/>
        <a:p>
          <a:r>
            <a:rPr lang="en-US" dirty="0" smtClean="0"/>
            <a:t>Yes, Sweden, NZ, Germany, Denmark </a:t>
          </a:r>
          <a:r>
            <a:rPr lang="en-US" dirty="0" err="1" smtClean="0"/>
            <a:t>etc</a:t>
          </a:r>
          <a:r>
            <a:rPr lang="en-US" dirty="0" smtClean="0"/>
            <a:t> have similar.</a:t>
          </a:r>
          <a:endParaRPr lang="en-US" dirty="0"/>
        </a:p>
      </dgm:t>
    </dgm:pt>
    <dgm:pt modelId="{FB0F8D2F-1095-4CE0-877E-4555F9D560AE}" type="parTrans" cxnId="{30D7EEB4-F948-4162-AA28-29E4463B5C02}">
      <dgm:prSet/>
      <dgm:spPr/>
      <dgm:t>
        <a:bodyPr/>
        <a:lstStyle/>
        <a:p>
          <a:endParaRPr lang="en-US"/>
        </a:p>
      </dgm:t>
    </dgm:pt>
    <dgm:pt modelId="{FDC4453D-063E-4869-ACDA-06226CE0119E}" type="sibTrans" cxnId="{30D7EEB4-F948-4162-AA28-29E4463B5C02}">
      <dgm:prSet/>
      <dgm:spPr/>
      <dgm:t>
        <a:bodyPr/>
        <a:lstStyle/>
        <a:p>
          <a:endParaRPr lang="en-US"/>
        </a:p>
      </dgm:t>
    </dgm:pt>
    <dgm:pt modelId="{3979E9A5-CB95-479C-87AD-D1AE9E300B7C}">
      <dgm:prSet phldrT="[Text]"/>
      <dgm:spPr/>
      <dgm:t>
        <a:bodyPr/>
        <a:lstStyle/>
        <a:p>
          <a:r>
            <a:rPr lang="en-US" sz="2700" dirty="0" smtClean="0"/>
            <a:t>[inflation vs. deficit]</a:t>
          </a:r>
          <a:endParaRPr lang="en-US" sz="2700" dirty="0"/>
        </a:p>
      </dgm:t>
    </dgm:pt>
    <dgm:pt modelId="{BF4954DC-F501-4A16-9381-66579DDE210A}" type="parTrans" cxnId="{6EC2D9C3-675D-4936-B8E1-00436BA4C327}">
      <dgm:prSet/>
      <dgm:spPr/>
      <dgm:t>
        <a:bodyPr/>
        <a:lstStyle/>
        <a:p>
          <a:endParaRPr lang="en-US"/>
        </a:p>
      </dgm:t>
    </dgm:pt>
    <dgm:pt modelId="{8AF53740-A220-45DE-8F72-CA3D41EAA560}" type="sibTrans" cxnId="{6EC2D9C3-675D-4936-B8E1-00436BA4C327}">
      <dgm:prSet/>
      <dgm:spPr/>
      <dgm:t>
        <a:bodyPr/>
        <a:lstStyle/>
        <a:p>
          <a:endParaRPr lang="en-US"/>
        </a:p>
      </dgm:t>
    </dgm:pt>
    <dgm:pt modelId="{1F4098C4-FA5A-4097-A8F4-4018A1AE3B92}">
      <dgm:prSet phldrT="[Text]"/>
      <dgm:spPr/>
      <dgm:t>
        <a:bodyPr/>
        <a:lstStyle/>
        <a:p>
          <a:r>
            <a:rPr lang="en-US" dirty="0" smtClean="0"/>
            <a:t>Fiscal repression of households,</a:t>
          </a:r>
          <a:endParaRPr lang="en-US" dirty="0"/>
        </a:p>
      </dgm:t>
    </dgm:pt>
    <dgm:pt modelId="{9913179B-ED82-496B-A835-AA863F83B3CE}" type="parTrans" cxnId="{CC861BC9-6C51-4F4E-90FC-BD9A4D4618B7}">
      <dgm:prSet/>
      <dgm:spPr/>
      <dgm:t>
        <a:bodyPr/>
        <a:lstStyle/>
        <a:p>
          <a:endParaRPr lang="en-US"/>
        </a:p>
      </dgm:t>
    </dgm:pt>
    <dgm:pt modelId="{203D0FF9-3014-438A-BE41-F766B6C8C3D2}" type="sibTrans" cxnId="{CC861BC9-6C51-4F4E-90FC-BD9A4D4618B7}">
      <dgm:prSet/>
      <dgm:spPr/>
      <dgm:t>
        <a:bodyPr/>
        <a:lstStyle/>
        <a:p>
          <a:endParaRPr lang="en-US"/>
        </a:p>
      </dgm:t>
    </dgm:pt>
    <dgm:pt modelId="{0BB1DB2E-5683-46D3-88B9-944DA66461F4}">
      <dgm:prSet phldrT="[Text]"/>
      <dgm:spPr/>
      <dgm:t>
        <a:bodyPr/>
        <a:lstStyle/>
        <a:p>
          <a:r>
            <a:rPr lang="en-US" dirty="0" smtClean="0"/>
            <a:t>Crowding out of </a:t>
          </a:r>
          <a:r>
            <a:rPr lang="en-US" dirty="0" err="1" smtClean="0"/>
            <a:t>Pvt</a:t>
          </a:r>
          <a:r>
            <a:rPr lang="en-US" dirty="0" smtClean="0"/>
            <a:t> sector.</a:t>
          </a:r>
          <a:endParaRPr lang="en-US" dirty="0"/>
        </a:p>
      </dgm:t>
    </dgm:pt>
    <dgm:pt modelId="{28AE2759-613B-44DA-984C-579FFF161920}" type="parTrans" cxnId="{ACE96EA0-CDBA-420A-B113-BAAF6C1A7119}">
      <dgm:prSet/>
      <dgm:spPr/>
      <dgm:t>
        <a:bodyPr/>
        <a:lstStyle/>
        <a:p>
          <a:endParaRPr lang="en-US"/>
        </a:p>
      </dgm:t>
    </dgm:pt>
    <dgm:pt modelId="{834EC398-EB0D-442C-9641-63A07772E062}" type="sibTrans" cxnId="{ACE96EA0-CDBA-420A-B113-BAAF6C1A7119}">
      <dgm:prSet/>
      <dgm:spPr/>
      <dgm:t>
        <a:bodyPr/>
        <a:lstStyle/>
        <a:p>
          <a:endParaRPr lang="en-US"/>
        </a:p>
      </dgm:t>
    </dgm:pt>
    <dgm:pt modelId="{73744957-CFD5-41D5-9F82-E7B334A7CCE2}" type="pres">
      <dgm:prSet presAssocID="{90819250-E90D-46FC-A32F-9FF63D4D6A3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FB0066-E72E-477C-BE62-D5B066CA0DF1}" type="pres">
      <dgm:prSet presAssocID="{7B5F6537-395C-4202-9E0C-CA9562CACF6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CDB3FC-D8E2-43C0-AA8E-F451B988B3DB}" type="pres">
      <dgm:prSet presAssocID="{0A1013A6-DAD9-43B8-8C0C-BA179A2BB680}" presName="sibTrans" presStyleCnt="0"/>
      <dgm:spPr/>
    </dgm:pt>
    <dgm:pt modelId="{4D456177-54D3-4964-B7AB-843921AB1B4F}" type="pres">
      <dgm:prSet presAssocID="{EFB854DD-2393-4F8E-A4C8-6A0CDD4D220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9C890-2B2B-4B36-8C5D-3C246503D9D6}" type="pres">
      <dgm:prSet presAssocID="{1970B931-0E29-4121-8E9F-CAAFF1A27071}" presName="sibTrans" presStyleCnt="0"/>
      <dgm:spPr/>
    </dgm:pt>
    <dgm:pt modelId="{89209E26-9C81-4BB3-A5C0-9726B9583DCF}" type="pres">
      <dgm:prSet presAssocID="{22FBE823-3B4C-4CA9-87AA-0928BC2EF1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A9308-18E6-4D9F-B0C0-B2DDA68CFDC1}" type="pres">
      <dgm:prSet presAssocID="{B991352C-EF7F-49E4-B56F-1BCE6A7EEBF1}" presName="sibTrans" presStyleCnt="0"/>
      <dgm:spPr/>
    </dgm:pt>
    <dgm:pt modelId="{68AF564F-0534-49B5-8BD5-A7FD9E77F079}" type="pres">
      <dgm:prSet presAssocID="{18F71473-4281-4329-9233-70BA1EAD3E7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803DFD-FE80-46BF-8D86-7A44FCEE3F84}" type="presOf" srcId="{7B5F6537-395C-4202-9E0C-CA9562CACF6D}" destId="{5DFB0066-E72E-477C-BE62-D5B066CA0DF1}" srcOrd="0" destOrd="0" presId="urn:microsoft.com/office/officeart/2005/8/layout/default"/>
    <dgm:cxn modelId="{5BAFEAEF-9644-4A8B-A67F-3C936008D50C}" type="presOf" srcId="{1F4098C4-FA5A-4097-A8F4-4018A1AE3B92}" destId="{4D456177-54D3-4964-B7AB-843921AB1B4F}" srcOrd="0" destOrd="2" presId="urn:microsoft.com/office/officeart/2005/8/layout/default"/>
    <dgm:cxn modelId="{6EC2D9C3-675D-4936-B8E1-00436BA4C327}" srcId="{7B5F6537-395C-4202-9E0C-CA9562CACF6D}" destId="{3979E9A5-CB95-479C-87AD-D1AE9E300B7C}" srcOrd="2" destOrd="0" parTransId="{BF4954DC-F501-4A16-9381-66579DDE210A}" sibTransId="{8AF53740-A220-45DE-8F72-CA3D41EAA560}"/>
    <dgm:cxn modelId="{4867DF8D-7F79-4490-A3F5-809E991537CB}" type="presOf" srcId="{22FBE823-3B4C-4CA9-87AA-0928BC2EF1DF}" destId="{89209E26-9C81-4BB3-A5C0-9726B9583DCF}" srcOrd="0" destOrd="0" presId="urn:microsoft.com/office/officeart/2005/8/layout/default"/>
    <dgm:cxn modelId="{49969298-2079-4C6F-B93A-9FE5F3A55B91}" type="presOf" srcId="{0BB1DB2E-5683-46D3-88B9-944DA66461F4}" destId="{4D456177-54D3-4964-B7AB-843921AB1B4F}" srcOrd="0" destOrd="3" presId="urn:microsoft.com/office/officeart/2005/8/layout/default"/>
    <dgm:cxn modelId="{30D7EEB4-F948-4162-AA28-29E4463B5C02}" srcId="{18F71473-4281-4329-9233-70BA1EAD3E73}" destId="{17B319F6-5A2E-49D4-BCDA-343D147D2A3B}" srcOrd="0" destOrd="0" parTransId="{FB0F8D2F-1095-4CE0-877E-4555F9D560AE}" sibTransId="{FDC4453D-063E-4869-ACDA-06226CE0119E}"/>
    <dgm:cxn modelId="{ACE96EA0-CDBA-420A-B113-BAAF6C1A7119}" srcId="{EFB854DD-2393-4F8E-A4C8-6A0CDD4D2208}" destId="{0BB1DB2E-5683-46D3-88B9-944DA66461F4}" srcOrd="2" destOrd="0" parTransId="{28AE2759-613B-44DA-984C-579FFF161920}" sibTransId="{834EC398-EB0D-442C-9641-63A07772E062}"/>
    <dgm:cxn modelId="{3E39BEE7-4900-4827-B7EE-DED56AAF39A3}" srcId="{22FBE823-3B4C-4CA9-87AA-0928BC2EF1DF}" destId="{01708FB3-5270-448B-8008-3D41E1B84FFC}" srcOrd="0" destOrd="0" parTransId="{8DBD975A-2F7C-41FC-A5FD-A70939BFF0FD}" sibTransId="{9A24DA9C-41C7-4EE9-B7C0-CF91863CE020}"/>
    <dgm:cxn modelId="{DF65461D-BE26-4189-B6DE-9DB9BD05E2C0}" type="presOf" srcId="{18F71473-4281-4329-9233-70BA1EAD3E73}" destId="{68AF564F-0534-49B5-8BD5-A7FD9E77F079}" srcOrd="0" destOrd="0" presId="urn:microsoft.com/office/officeart/2005/8/layout/default"/>
    <dgm:cxn modelId="{9EC9F0E0-0C84-4660-9C5E-1A4DE1ECEB4A}" srcId="{90819250-E90D-46FC-A32F-9FF63D4D6A33}" destId="{22FBE823-3B4C-4CA9-87AA-0928BC2EF1DF}" srcOrd="2" destOrd="0" parTransId="{89978D5C-3CDC-4AA6-9A27-09BB08C908D7}" sibTransId="{B991352C-EF7F-49E4-B56F-1BCE6A7EEBF1}"/>
    <dgm:cxn modelId="{7816F126-F257-4FD5-A60A-070006936636}" type="presOf" srcId="{3979E9A5-CB95-479C-87AD-D1AE9E300B7C}" destId="{5DFB0066-E72E-477C-BE62-D5B066CA0DF1}" srcOrd="0" destOrd="3" presId="urn:microsoft.com/office/officeart/2005/8/layout/default"/>
    <dgm:cxn modelId="{A3C740B6-46D8-42DC-B399-78E917C1DD98}" srcId="{90819250-E90D-46FC-A32F-9FF63D4D6A33}" destId="{7B5F6537-395C-4202-9E0C-CA9562CACF6D}" srcOrd="0" destOrd="0" parTransId="{E0A0F2FE-F552-44E2-B243-20AF2AC7828A}" sibTransId="{0A1013A6-DAD9-43B8-8C0C-BA179A2BB680}"/>
    <dgm:cxn modelId="{801685BE-358C-4314-801F-AB9B7695FBE4}" type="presOf" srcId="{90819250-E90D-46FC-A32F-9FF63D4D6A33}" destId="{73744957-CFD5-41D5-9F82-E7B334A7CCE2}" srcOrd="0" destOrd="0" presId="urn:microsoft.com/office/officeart/2005/8/layout/default"/>
    <dgm:cxn modelId="{89FF1893-1BDB-49D8-A1DA-A716C992AA6C}" srcId="{90819250-E90D-46FC-A32F-9FF63D4D6A33}" destId="{EFB854DD-2393-4F8E-A4C8-6A0CDD4D2208}" srcOrd="1" destOrd="0" parTransId="{4D70FC2B-98C5-495C-8BA2-00BDDE090FB4}" sibTransId="{1970B931-0E29-4121-8E9F-CAAFF1A27071}"/>
    <dgm:cxn modelId="{15A4020D-6BF1-49BB-BAEC-22565546683D}" srcId="{90819250-E90D-46FC-A32F-9FF63D4D6A33}" destId="{18F71473-4281-4329-9233-70BA1EAD3E73}" srcOrd="3" destOrd="0" parTransId="{D6A87A4C-EE29-45F3-A96C-15DD3F721095}" sibTransId="{ACC69FB0-B360-4797-957D-A1745E161531}"/>
    <dgm:cxn modelId="{6D65897B-0602-4A9C-B635-BD9CF83718CC}" type="presOf" srcId="{ADAD4731-16FF-4D5A-A1C1-B288B6EE2A8C}" destId="{5DFB0066-E72E-477C-BE62-D5B066CA0DF1}" srcOrd="0" destOrd="2" presId="urn:microsoft.com/office/officeart/2005/8/layout/default"/>
    <dgm:cxn modelId="{34C71E08-2EC1-4FA1-B82F-839AB2D98861}" type="presOf" srcId="{01708FB3-5270-448B-8008-3D41E1B84FFC}" destId="{89209E26-9C81-4BB3-A5C0-9726B9583DCF}" srcOrd="0" destOrd="1" presId="urn:microsoft.com/office/officeart/2005/8/layout/default"/>
    <dgm:cxn modelId="{50F6DE2D-BEB4-47D4-8608-B9230435581B}" type="presOf" srcId="{07E9A97C-E1C1-4C7A-A6CB-F417AB15CF77}" destId="{5DFB0066-E72E-477C-BE62-D5B066CA0DF1}" srcOrd="0" destOrd="1" presId="urn:microsoft.com/office/officeart/2005/8/layout/default"/>
    <dgm:cxn modelId="{642798D1-1305-461B-9A4D-313FF48CC31C}" srcId="{EFB854DD-2393-4F8E-A4C8-6A0CDD4D2208}" destId="{8F7BE7FC-DC4E-4B5B-A738-6E5841F4DD82}" srcOrd="0" destOrd="0" parTransId="{D059CFB9-6D72-4388-B872-17FF6C2C5C60}" sibTransId="{43D8E0FF-09DF-43D1-8829-F59717796BC5}"/>
    <dgm:cxn modelId="{0D973676-2C8E-4641-9E92-173DE7A3A9AB}" type="presOf" srcId="{17B319F6-5A2E-49D4-BCDA-343D147D2A3B}" destId="{68AF564F-0534-49B5-8BD5-A7FD9E77F079}" srcOrd="0" destOrd="1" presId="urn:microsoft.com/office/officeart/2005/8/layout/default"/>
    <dgm:cxn modelId="{F0118EEF-A49D-4595-8D4B-599D8E493C76}" type="presOf" srcId="{EFB854DD-2393-4F8E-A4C8-6A0CDD4D2208}" destId="{4D456177-54D3-4964-B7AB-843921AB1B4F}" srcOrd="0" destOrd="0" presId="urn:microsoft.com/office/officeart/2005/8/layout/default"/>
    <dgm:cxn modelId="{683EDA1A-1A02-4E18-987B-47EBF40DA594}" srcId="{7B5F6537-395C-4202-9E0C-CA9562CACF6D}" destId="{07E9A97C-E1C1-4C7A-A6CB-F417AB15CF77}" srcOrd="0" destOrd="0" parTransId="{48AE7255-F519-4218-992A-7D0B65AD1E94}" sibTransId="{1B175A9F-1138-46D0-B11E-3C98962A888B}"/>
    <dgm:cxn modelId="{0F4416BE-51F1-4B0B-A444-BD62BD2220FE}" srcId="{7B5F6537-395C-4202-9E0C-CA9562CACF6D}" destId="{ADAD4731-16FF-4D5A-A1C1-B288B6EE2A8C}" srcOrd="1" destOrd="0" parTransId="{2CF61B45-2F75-4970-B886-38B84CDA599D}" sibTransId="{31C9AB78-6C12-49B8-A03D-480CD7EA5940}"/>
    <dgm:cxn modelId="{CC861BC9-6C51-4F4E-90FC-BD9A4D4618B7}" srcId="{EFB854DD-2393-4F8E-A4C8-6A0CDD4D2208}" destId="{1F4098C4-FA5A-4097-A8F4-4018A1AE3B92}" srcOrd="1" destOrd="0" parTransId="{9913179B-ED82-496B-A835-AA863F83B3CE}" sibTransId="{203D0FF9-3014-438A-BE41-F766B6C8C3D2}"/>
    <dgm:cxn modelId="{F5AD52B8-ECCE-4AC3-B2E2-35F1E9FD162A}" type="presOf" srcId="{8F7BE7FC-DC4E-4B5B-A738-6E5841F4DD82}" destId="{4D456177-54D3-4964-B7AB-843921AB1B4F}" srcOrd="0" destOrd="1" presId="urn:microsoft.com/office/officeart/2005/8/layout/default"/>
    <dgm:cxn modelId="{D08D1FFD-AAD3-466A-B3EB-BA4BA58D3698}" type="presParOf" srcId="{73744957-CFD5-41D5-9F82-E7B334A7CCE2}" destId="{5DFB0066-E72E-477C-BE62-D5B066CA0DF1}" srcOrd="0" destOrd="0" presId="urn:microsoft.com/office/officeart/2005/8/layout/default"/>
    <dgm:cxn modelId="{033E225D-1650-4678-B0D0-CF4CDCF310BD}" type="presParOf" srcId="{73744957-CFD5-41D5-9F82-E7B334A7CCE2}" destId="{4CCDB3FC-D8E2-43C0-AA8E-F451B988B3DB}" srcOrd="1" destOrd="0" presId="urn:microsoft.com/office/officeart/2005/8/layout/default"/>
    <dgm:cxn modelId="{B832E462-2F9C-41A7-9E20-63A82AEE2F82}" type="presParOf" srcId="{73744957-CFD5-41D5-9F82-E7B334A7CCE2}" destId="{4D456177-54D3-4964-B7AB-843921AB1B4F}" srcOrd="2" destOrd="0" presId="urn:microsoft.com/office/officeart/2005/8/layout/default"/>
    <dgm:cxn modelId="{6CEDCB3A-45DC-4862-9353-0376549548BF}" type="presParOf" srcId="{73744957-CFD5-41D5-9F82-E7B334A7CCE2}" destId="{1A59C890-2B2B-4B36-8C5D-3C246503D9D6}" srcOrd="3" destOrd="0" presId="urn:microsoft.com/office/officeart/2005/8/layout/default"/>
    <dgm:cxn modelId="{742C66B2-6FD2-4620-A536-8D4B12828C2A}" type="presParOf" srcId="{73744957-CFD5-41D5-9F82-E7B334A7CCE2}" destId="{89209E26-9C81-4BB3-A5C0-9726B9583DCF}" srcOrd="4" destOrd="0" presId="urn:microsoft.com/office/officeart/2005/8/layout/default"/>
    <dgm:cxn modelId="{6770D1C9-0E00-4358-9287-E9B008420610}" type="presParOf" srcId="{73744957-CFD5-41D5-9F82-E7B334A7CCE2}" destId="{7D8A9308-18E6-4D9F-B0C0-B2DDA68CFDC1}" srcOrd="5" destOrd="0" presId="urn:microsoft.com/office/officeart/2005/8/layout/default"/>
    <dgm:cxn modelId="{332BD6CE-7712-459C-81DE-9FE2DC754584}" type="presParOf" srcId="{73744957-CFD5-41D5-9F82-E7B334A7CCE2}" destId="{68AF564F-0534-49B5-8BD5-A7FD9E77F07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F95EF0-63A5-49DC-B192-E299082C6507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F4FD49-D7CD-4B63-A21A-3088389C4A2D}">
      <dgm:prSet phldrT="[Text]"/>
      <dgm:spPr/>
      <dgm:t>
        <a:bodyPr/>
        <a:lstStyle/>
        <a:p>
          <a:r>
            <a:rPr lang="en-US" dirty="0"/>
            <a:t>Profit Interest Dividend received</a:t>
          </a:r>
        </a:p>
      </dgm:t>
    </dgm:pt>
    <dgm:pt modelId="{EBBEC59F-F229-4E00-B368-B303289DCDA4}" type="parTrans" cxnId="{2C177E44-57C3-4CA5-BFCB-BD053A331218}">
      <dgm:prSet/>
      <dgm:spPr/>
      <dgm:t>
        <a:bodyPr/>
        <a:lstStyle/>
        <a:p>
          <a:endParaRPr lang="en-US"/>
        </a:p>
      </dgm:t>
    </dgm:pt>
    <dgm:pt modelId="{02898D8E-10BE-4A38-B272-40601A2739A3}" type="sibTrans" cxnId="{2C177E44-57C3-4CA5-BFCB-BD053A331218}">
      <dgm:prSet/>
      <dgm:spPr/>
      <dgm:t>
        <a:bodyPr/>
        <a:lstStyle/>
        <a:p>
          <a:endParaRPr lang="en-US"/>
        </a:p>
      </dgm:t>
    </dgm:pt>
    <dgm:pt modelId="{BFD4EA2F-0C64-4E44-8904-BBAF96C482C7}">
      <dgm:prSet phldrT="[Text]"/>
      <dgm:spPr/>
      <dgm:t>
        <a:bodyPr/>
        <a:lstStyle/>
        <a:p>
          <a:r>
            <a:rPr lang="en-US" dirty="0" smtClean="0"/>
            <a:t>Services</a:t>
          </a:r>
          <a:endParaRPr lang="en-US" dirty="0"/>
        </a:p>
      </dgm:t>
    </dgm:pt>
    <dgm:pt modelId="{F30CC50C-686C-48CE-BFCE-99D7BE994CF6}" type="parTrans" cxnId="{6477BE6B-AC82-42A5-9CA4-E430A61BF8BF}">
      <dgm:prSet/>
      <dgm:spPr/>
      <dgm:t>
        <a:bodyPr/>
        <a:lstStyle/>
        <a:p>
          <a:endParaRPr lang="en-US"/>
        </a:p>
      </dgm:t>
    </dgm:pt>
    <dgm:pt modelId="{88B82143-0BA7-4BD6-84BF-1DD96087147A}" type="sibTrans" cxnId="{6477BE6B-AC82-42A5-9CA4-E430A61BF8BF}">
      <dgm:prSet/>
      <dgm:spPr/>
      <dgm:t>
        <a:bodyPr/>
        <a:lstStyle/>
        <a:p>
          <a:endParaRPr lang="en-US"/>
        </a:p>
      </dgm:t>
    </dgm:pt>
    <dgm:pt modelId="{23FD158C-35FE-49E3-83F2-209D5F070DE1}">
      <dgm:prSet phldrT="[Text]"/>
      <dgm:spPr/>
      <dgm:t>
        <a:bodyPr/>
        <a:lstStyle/>
        <a:p>
          <a:r>
            <a:rPr lang="en-US" dirty="0"/>
            <a:t>Economic Services</a:t>
          </a:r>
        </a:p>
      </dgm:t>
    </dgm:pt>
    <dgm:pt modelId="{4E3FBF42-0E17-4E2A-9D78-A961C4197D50}" type="parTrans" cxnId="{34C02CCC-C8EB-41A2-846E-3C970B765531}">
      <dgm:prSet/>
      <dgm:spPr/>
      <dgm:t>
        <a:bodyPr/>
        <a:lstStyle/>
        <a:p>
          <a:endParaRPr lang="en-US"/>
        </a:p>
      </dgm:t>
    </dgm:pt>
    <dgm:pt modelId="{DD370E52-5B34-4AD8-8F01-19AF5105D45A}" type="sibTrans" cxnId="{34C02CCC-C8EB-41A2-846E-3C970B765531}">
      <dgm:prSet/>
      <dgm:spPr/>
      <dgm:t>
        <a:bodyPr/>
        <a:lstStyle/>
        <a:p>
          <a:endParaRPr lang="en-US"/>
        </a:p>
      </dgm:t>
    </dgm:pt>
    <dgm:pt modelId="{CEBCD840-4A10-46E4-BCD7-DCFED4DB6034}">
      <dgm:prSet phldrT="[Text]"/>
      <dgm:spPr/>
      <dgm:t>
        <a:bodyPr/>
        <a:lstStyle/>
        <a:p>
          <a:r>
            <a:rPr lang="en-US" dirty="0"/>
            <a:t>General, Police &amp; Defense  Services</a:t>
          </a:r>
        </a:p>
      </dgm:t>
    </dgm:pt>
    <dgm:pt modelId="{304AFE22-1FF7-4A46-AF17-197A698DB339}" type="parTrans" cxnId="{968D1728-AB94-43AF-A30D-E1803E5098EA}">
      <dgm:prSet/>
      <dgm:spPr/>
      <dgm:t>
        <a:bodyPr/>
        <a:lstStyle/>
        <a:p>
          <a:endParaRPr lang="en-US"/>
        </a:p>
      </dgm:t>
    </dgm:pt>
    <dgm:pt modelId="{2924DDBE-57A4-4780-99B1-641B1ED0A661}" type="sibTrans" cxnId="{968D1728-AB94-43AF-A30D-E1803E5098EA}">
      <dgm:prSet/>
      <dgm:spPr/>
      <dgm:t>
        <a:bodyPr/>
        <a:lstStyle/>
        <a:p>
          <a:endParaRPr lang="en-US"/>
        </a:p>
      </dgm:t>
    </dgm:pt>
    <dgm:pt modelId="{96803B46-05A5-4427-9011-CF1B3C2745D0}">
      <dgm:prSet phldrT="[Text]"/>
      <dgm:spPr/>
      <dgm:t>
        <a:bodyPr/>
        <a:lstStyle/>
        <a:p>
          <a:r>
            <a:rPr lang="en-US" dirty="0"/>
            <a:t>Social Services</a:t>
          </a:r>
        </a:p>
      </dgm:t>
    </dgm:pt>
    <dgm:pt modelId="{43C24918-E397-4DCD-A820-83DEDFB1FE96}" type="parTrans" cxnId="{6A1E950E-B5EE-474A-817D-7C1D23AD9256}">
      <dgm:prSet/>
      <dgm:spPr/>
      <dgm:t>
        <a:bodyPr/>
        <a:lstStyle/>
        <a:p>
          <a:endParaRPr lang="en-US"/>
        </a:p>
      </dgm:t>
    </dgm:pt>
    <dgm:pt modelId="{9E083C1C-334E-4935-A84E-C9E4693E77F5}" type="sibTrans" cxnId="{6A1E950E-B5EE-474A-817D-7C1D23AD9256}">
      <dgm:prSet/>
      <dgm:spPr/>
      <dgm:t>
        <a:bodyPr/>
        <a:lstStyle/>
        <a:p>
          <a:endParaRPr lang="en-US"/>
        </a:p>
      </dgm:t>
    </dgm:pt>
    <dgm:pt modelId="{EDEA423F-CFA0-4EB8-98F8-15F5C25CB58B}">
      <dgm:prSet phldrT="[Text]"/>
      <dgm:spPr/>
      <dgm:t>
        <a:bodyPr/>
        <a:lstStyle/>
        <a:p>
          <a:r>
            <a:rPr lang="en-US" dirty="0"/>
            <a:t>Fiscal services (least among all non-tax)</a:t>
          </a:r>
        </a:p>
      </dgm:t>
    </dgm:pt>
    <dgm:pt modelId="{3A8BC0AA-0B11-498E-8192-D270C7EEEB17}" type="parTrans" cxnId="{44B34E24-6786-4AC1-8311-98002B0F8100}">
      <dgm:prSet/>
      <dgm:spPr/>
      <dgm:t>
        <a:bodyPr/>
        <a:lstStyle/>
        <a:p>
          <a:endParaRPr lang="en-US"/>
        </a:p>
      </dgm:t>
    </dgm:pt>
    <dgm:pt modelId="{861EFF98-3803-41AD-B838-04DD1D87B3AE}" type="sibTrans" cxnId="{44B34E24-6786-4AC1-8311-98002B0F8100}">
      <dgm:prSet/>
      <dgm:spPr/>
      <dgm:t>
        <a:bodyPr/>
        <a:lstStyle/>
        <a:p>
          <a:endParaRPr lang="en-US"/>
        </a:p>
      </dgm:t>
    </dgm:pt>
    <dgm:pt modelId="{02A0677A-B105-469E-8E31-8906B04FB38F}">
      <dgm:prSet phldrT="[Text]"/>
      <dgm:spPr/>
      <dgm:t>
        <a:bodyPr/>
        <a:lstStyle/>
        <a:p>
          <a:r>
            <a:rPr lang="en-US" dirty="0" smtClean="0"/>
            <a:t>(Foreign) Grants </a:t>
          </a:r>
          <a:r>
            <a:rPr lang="en-US" dirty="0"/>
            <a:t>received</a:t>
          </a:r>
        </a:p>
      </dgm:t>
    </dgm:pt>
    <dgm:pt modelId="{57A2C321-2A08-45BC-A241-CC2890FE4BE9}" type="parTrans" cxnId="{FD1F66B9-6B4E-4065-B86A-13C0F0AC440D}">
      <dgm:prSet/>
      <dgm:spPr/>
      <dgm:t>
        <a:bodyPr/>
        <a:lstStyle/>
        <a:p>
          <a:endParaRPr lang="en-US"/>
        </a:p>
      </dgm:t>
    </dgm:pt>
    <dgm:pt modelId="{53063EB8-3576-4C52-B902-77A5C3F342F7}" type="sibTrans" cxnId="{FD1F66B9-6B4E-4065-B86A-13C0F0AC440D}">
      <dgm:prSet/>
      <dgm:spPr/>
      <dgm:t>
        <a:bodyPr/>
        <a:lstStyle/>
        <a:p>
          <a:endParaRPr lang="en-US"/>
        </a:p>
      </dgm:t>
    </dgm:pt>
    <dgm:pt modelId="{8E48D62D-0EEF-4289-AE9C-5D8E009119CD}">
      <dgm:prSet phldrT="[Text]"/>
      <dgm:spPr/>
      <dgm:t>
        <a:bodyPr/>
        <a:lstStyle/>
        <a:p>
          <a:r>
            <a:rPr lang="en-US" dirty="0"/>
            <a:t>Dividend &amp; Profit</a:t>
          </a:r>
        </a:p>
      </dgm:t>
    </dgm:pt>
    <dgm:pt modelId="{AAC49411-7470-4126-A2F4-F2D53923B2B3}" type="parTrans" cxnId="{7590D508-D7A5-4253-BD15-00FF9A52CE44}">
      <dgm:prSet/>
      <dgm:spPr/>
      <dgm:t>
        <a:bodyPr/>
        <a:lstStyle/>
        <a:p>
          <a:endParaRPr lang="en-US"/>
        </a:p>
      </dgm:t>
    </dgm:pt>
    <dgm:pt modelId="{049CACA8-B68D-49BD-A3FE-F9E348D53D40}" type="sibTrans" cxnId="{7590D508-D7A5-4253-BD15-00FF9A52CE44}">
      <dgm:prSet/>
      <dgm:spPr/>
      <dgm:t>
        <a:bodyPr/>
        <a:lstStyle/>
        <a:p>
          <a:endParaRPr lang="en-US"/>
        </a:p>
      </dgm:t>
    </dgm:pt>
    <dgm:pt modelId="{324846BF-CF63-4771-9D06-3D89366A4188}">
      <dgm:prSet phldrT="[Text]"/>
      <dgm:spPr/>
      <dgm:t>
        <a:bodyPr/>
        <a:lstStyle/>
        <a:p>
          <a:r>
            <a:rPr lang="en-US" dirty="0" smtClean="0"/>
            <a:t>Interest</a:t>
          </a:r>
          <a:endParaRPr lang="en-US" dirty="0"/>
        </a:p>
      </dgm:t>
    </dgm:pt>
    <dgm:pt modelId="{80CA674D-BAEB-455C-BD12-60D9BC2D2442}" type="parTrans" cxnId="{195E3E8D-78F4-443E-9F20-88A2AE025743}">
      <dgm:prSet/>
      <dgm:spPr/>
      <dgm:t>
        <a:bodyPr/>
        <a:lstStyle/>
        <a:p>
          <a:endParaRPr lang="en-US"/>
        </a:p>
      </dgm:t>
    </dgm:pt>
    <dgm:pt modelId="{F7E154C0-DD28-4136-9340-72BE8C865A4A}" type="sibTrans" cxnId="{195E3E8D-78F4-443E-9F20-88A2AE025743}">
      <dgm:prSet/>
      <dgm:spPr/>
      <dgm:t>
        <a:bodyPr/>
        <a:lstStyle/>
        <a:p>
          <a:endParaRPr lang="en-US"/>
        </a:p>
      </dgm:t>
    </dgm:pt>
    <dgm:pt modelId="{B29CA095-1E96-4B96-A9D2-E422D883C039}">
      <dgm:prSet phldrT="[Text]"/>
      <dgm:spPr/>
      <dgm:t>
        <a:bodyPr/>
        <a:lstStyle/>
        <a:p>
          <a:r>
            <a:rPr lang="en-US" dirty="0" smtClean="0"/>
            <a:t>[00] </a:t>
          </a:r>
          <a:r>
            <a:rPr lang="en-US" dirty="0"/>
            <a:t>from railways</a:t>
          </a:r>
        </a:p>
      </dgm:t>
    </dgm:pt>
    <dgm:pt modelId="{32BAC249-E299-4E30-8D73-A5EE7041BE3B}" type="parTrans" cxnId="{507E6EA2-B1F6-4450-A014-D5150F25AC30}">
      <dgm:prSet/>
      <dgm:spPr/>
      <dgm:t>
        <a:bodyPr/>
        <a:lstStyle/>
        <a:p>
          <a:endParaRPr lang="en-US"/>
        </a:p>
      </dgm:t>
    </dgm:pt>
    <dgm:pt modelId="{4E9D9038-397C-4718-91D2-61B659EA048D}" type="sibTrans" cxnId="{507E6EA2-B1F6-4450-A014-D5150F25AC30}">
      <dgm:prSet/>
      <dgm:spPr/>
      <dgm:t>
        <a:bodyPr/>
        <a:lstStyle/>
        <a:p>
          <a:endParaRPr lang="en-US"/>
        </a:p>
      </dgm:t>
    </dgm:pt>
    <dgm:pt modelId="{E2B18B64-E1EC-4455-8F36-5F4B33AFFBE1}">
      <dgm:prSet phldrT="[Text]"/>
      <dgm:spPr/>
      <dgm:t>
        <a:bodyPr/>
        <a:lstStyle/>
        <a:p>
          <a:r>
            <a:rPr lang="en-US" dirty="0" smtClean="0"/>
            <a:t>3k: Cash</a:t>
          </a:r>
          <a:endParaRPr lang="en-US" dirty="0"/>
        </a:p>
      </dgm:t>
    </dgm:pt>
    <dgm:pt modelId="{0B85B48A-9BDA-493B-8A66-1111ED7C1827}" type="parTrans" cxnId="{4EF8E781-BCE9-4B17-80D8-2CAE1EA04135}">
      <dgm:prSet/>
      <dgm:spPr/>
      <dgm:t>
        <a:bodyPr/>
        <a:lstStyle/>
        <a:p>
          <a:endParaRPr lang="en-US"/>
        </a:p>
      </dgm:t>
    </dgm:pt>
    <dgm:pt modelId="{C0C438EA-8D42-472E-9632-506492B4C0F5}" type="sibTrans" cxnId="{4EF8E781-BCE9-4B17-80D8-2CAE1EA04135}">
      <dgm:prSet/>
      <dgm:spPr/>
      <dgm:t>
        <a:bodyPr/>
        <a:lstStyle/>
        <a:p>
          <a:endParaRPr lang="en-US"/>
        </a:p>
      </dgm:t>
    </dgm:pt>
    <dgm:pt modelId="{1BEF4E48-0F9B-42E8-94A1-120030AA97A1}">
      <dgm:prSet phldrT="[Text]"/>
      <dgm:spPr/>
      <dgm:t>
        <a:bodyPr/>
        <a:lstStyle/>
        <a:p>
          <a:r>
            <a:rPr lang="en-US" dirty="0" smtClean="0"/>
            <a:t>2k: material</a:t>
          </a:r>
          <a:endParaRPr lang="en-US" dirty="0"/>
        </a:p>
      </dgm:t>
    </dgm:pt>
    <dgm:pt modelId="{343989C2-1CD5-4EED-A524-1A6F62B925C5}" type="parTrans" cxnId="{6E8F03B6-4797-4CAD-9BC4-C5D17C2FA034}">
      <dgm:prSet/>
      <dgm:spPr/>
      <dgm:t>
        <a:bodyPr/>
        <a:lstStyle/>
        <a:p>
          <a:endParaRPr lang="en-US"/>
        </a:p>
      </dgm:t>
    </dgm:pt>
    <dgm:pt modelId="{D1A2FDBD-BB18-4480-8C26-988350189321}" type="sibTrans" cxnId="{6E8F03B6-4797-4CAD-9BC4-C5D17C2FA034}">
      <dgm:prSet/>
      <dgm:spPr/>
      <dgm:t>
        <a:bodyPr/>
        <a:lstStyle/>
        <a:p>
          <a:endParaRPr lang="en-US"/>
        </a:p>
      </dgm:t>
    </dgm:pt>
    <dgm:pt modelId="{235983C7-2A1D-4CCF-9E12-78D9EAD1159D}" type="pres">
      <dgm:prSet presAssocID="{5DF95EF0-63A5-49DC-B192-E299082C650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75652-D584-41E9-B7DA-B24AC110E940}" type="pres">
      <dgm:prSet presAssocID="{5DF95EF0-63A5-49DC-B192-E299082C6507}" presName="bkgdShp" presStyleLbl="alignAccFollowNode1" presStyleIdx="0" presStyleCnt="1"/>
      <dgm:spPr/>
    </dgm:pt>
    <dgm:pt modelId="{7B9598F0-2800-42F6-B220-D73E1754A9A5}" type="pres">
      <dgm:prSet presAssocID="{5DF95EF0-63A5-49DC-B192-E299082C6507}" presName="linComp" presStyleCnt="0"/>
      <dgm:spPr/>
    </dgm:pt>
    <dgm:pt modelId="{84740C2B-1813-4B4D-B26D-26D814DB6735}" type="pres">
      <dgm:prSet presAssocID="{BFD4EA2F-0C64-4E44-8904-BBAF96C482C7}" presName="compNode" presStyleCnt="0"/>
      <dgm:spPr/>
    </dgm:pt>
    <dgm:pt modelId="{F44564CF-E0C7-4499-8EE6-8AFA6450BB9A}" type="pres">
      <dgm:prSet presAssocID="{BFD4EA2F-0C64-4E44-8904-BBAF96C482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CF281-A651-4864-AAE6-FBC641203B00}" type="pres">
      <dgm:prSet presAssocID="{BFD4EA2F-0C64-4E44-8904-BBAF96C482C7}" presName="invisiNode" presStyleLbl="node1" presStyleIdx="0" presStyleCnt="3"/>
      <dgm:spPr/>
    </dgm:pt>
    <dgm:pt modelId="{2EC13C69-470B-4A9D-AC6D-0E712AD3BDD6}" type="pres">
      <dgm:prSet presAssocID="{BFD4EA2F-0C64-4E44-8904-BBAF96C482C7}" presName="imagNode" presStyleLbl="fgImgPlace1" presStyleIdx="0" presStyleCnt="3" custScaleX="8104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CF8DE5-9C9E-49C8-9E88-99EADCA453C2}" type="pres">
      <dgm:prSet presAssocID="{88B82143-0BA7-4BD6-84BF-1DD96087147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2A6212E-59A5-4C48-9500-16928F65599A}" type="pres">
      <dgm:prSet presAssocID="{63F4FD49-D7CD-4B63-A21A-3088389C4A2D}" presName="compNode" presStyleCnt="0"/>
      <dgm:spPr/>
    </dgm:pt>
    <dgm:pt modelId="{E562CD68-6BF1-46B7-A249-D98668A64031}" type="pres">
      <dgm:prSet presAssocID="{63F4FD49-D7CD-4B63-A21A-3088389C4A2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7A9705-38D5-4A1A-9CC1-0F2E954E84FB}" type="pres">
      <dgm:prSet presAssocID="{63F4FD49-D7CD-4B63-A21A-3088389C4A2D}" presName="invisiNode" presStyleLbl="node1" presStyleIdx="1" presStyleCnt="3"/>
      <dgm:spPr/>
    </dgm:pt>
    <dgm:pt modelId="{8D81AEEA-6057-4661-8EF2-8CDCB057AF09}" type="pres">
      <dgm:prSet presAssocID="{63F4FD49-D7CD-4B63-A21A-3088389C4A2D}" presName="imagNode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B2345F-E1FA-4D2D-B7D6-633C62A9F527}" type="pres">
      <dgm:prSet presAssocID="{02898D8E-10BE-4A38-B272-40601A2739A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BB8CD16-A2D9-42B4-BB94-59D3C2ECC3FA}" type="pres">
      <dgm:prSet presAssocID="{02A0677A-B105-469E-8E31-8906B04FB38F}" presName="compNode" presStyleCnt="0"/>
      <dgm:spPr/>
    </dgm:pt>
    <dgm:pt modelId="{F7D192F6-3450-43D7-979D-6DAE998607F3}" type="pres">
      <dgm:prSet presAssocID="{02A0677A-B105-469E-8E31-8906B04FB38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1D006C-C96E-4267-B013-6A1603276E17}" type="pres">
      <dgm:prSet presAssocID="{02A0677A-B105-469E-8E31-8906B04FB38F}" presName="invisiNode" presStyleLbl="node1" presStyleIdx="2" presStyleCnt="3"/>
      <dgm:spPr/>
    </dgm:pt>
    <dgm:pt modelId="{E6E5AAAE-1BF5-498E-8D51-E6010C268DCC}" type="pres">
      <dgm:prSet presAssocID="{02A0677A-B105-469E-8E31-8906B04FB38F}" presName="imagNode" presStyleLbl="fgImgPlace1" presStyleIdx="2" presStyleCnt="3" custScaleX="71669" custScaleY="83718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507E6EA2-B1F6-4450-A014-D5150F25AC30}" srcId="{63F4FD49-D7CD-4B63-A21A-3088389C4A2D}" destId="{B29CA095-1E96-4B96-A9D2-E422D883C039}" srcOrd="2" destOrd="0" parTransId="{32BAC249-E299-4E30-8D73-A5EE7041BE3B}" sibTransId="{4E9D9038-397C-4718-91D2-61B659EA048D}"/>
    <dgm:cxn modelId="{02C3A89C-41C7-4260-BDED-BA0D3659CC8A}" type="presOf" srcId="{E2B18B64-E1EC-4455-8F36-5F4B33AFFBE1}" destId="{F7D192F6-3450-43D7-979D-6DAE998607F3}" srcOrd="0" destOrd="1" presId="urn:microsoft.com/office/officeart/2005/8/layout/pList2"/>
    <dgm:cxn modelId="{6477BE6B-AC82-42A5-9CA4-E430A61BF8BF}" srcId="{5DF95EF0-63A5-49DC-B192-E299082C6507}" destId="{BFD4EA2F-0C64-4E44-8904-BBAF96C482C7}" srcOrd="0" destOrd="0" parTransId="{F30CC50C-686C-48CE-BFCE-99D7BE994CF6}" sibTransId="{88B82143-0BA7-4BD6-84BF-1DD96087147A}"/>
    <dgm:cxn modelId="{743DCBA6-A51A-46B9-AD4D-DE002633E1CD}" type="presOf" srcId="{324846BF-CF63-4771-9D06-3D89366A4188}" destId="{E562CD68-6BF1-46B7-A249-D98668A64031}" srcOrd="0" destOrd="2" presId="urn:microsoft.com/office/officeart/2005/8/layout/pList2"/>
    <dgm:cxn modelId="{44B34E24-6786-4AC1-8311-98002B0F8100}" srcId="{BFD4EA2F-0C64-4E44-8904-BBAF96C482C7}" destId="{EDEA423F-CFA0-4EB8-98F8-15F5C25CB58B}" srcOrd="3" destOrd="0" parTransId="{3A8BC0AA-0B11-498E-8192-D270C7EEEB17}" sibTransId="{861EFF98-3803-41AD-B838-04DD1D87B3AE}"/>
    <dgm:cxn modelId="{50DDE6F9-AFE1-4791-8B7D-BE91DEFBA146}" type="presOf" srcId="{1BEF4E48-0F9B-42E8-94A1-120030AA97A1}" destId="{F7D192F6-3450-43D7-979D-6DAE998607F3}" srcOrd="0" destOrd="2" presId="urn:microsoft.com/office/officeart/2005/8/layout/pList2"/>
    <dgm:cxn modelId="{8AE1624B-51D4-4C8C-8742-C4548FFEE7EF}" type="presOf" srcId="{02A0677A-B105-469E-8E31-8906B04FB38F}" destId="{F7D192F6-3450-43D7-979D-6DAE998607F3}" srcOrd="0" destOrd="0" presId="urn:microsoft.com/office/officeart/2005/8/layout/pList2"/>
    <dgm:cxn modelId="{5F9D87FE-1481-4E80-BB1C-611DEEFDC506}" type="presOf" srcId="{B29CA095-1E96-4B96-A9D2-E422D883C039}" destId="{E562CD68-6BF1-46B7-A249-D98668A64031}" srcOrd="0" destOrd="3" presId="urn:microsoft.com/office/officeart/2005/8/layout/pList2"/>
    <dgm:cxn modelId="{34C02CCC-C8EB-41A2-846E-3C970B765531}" srcId="{BFD4EA2F-0C64-4E44-8904-BBAF96C482C7}" destId="{23FD158C-35FE-49E3-83F2-209D5F070DE1}" srcOrd="0" destOrd="0" parTransId="{4E3FBF42-0E17-4E2A-9D78-A961C4197D50}" sibTransId="{DD370E52-5B34-4AD8-8F01-19AF5105D45A}"/>
    <dgm:cxn modelId="{6A1E950E-B5EE-474A-817D-7C1D23AD9256}" srcId="{BFD4EA2F-0C64-4E44-8904-BBAF96C482C7}" destId="{96803B46-05A5-4427-9011-CF1B3C2745D0}" srcOrd="2" destOrd="0" parTransId="{43C24918-E397-4DCD-A820-83DEDFB1FE96}" sibTransId="{9E083C1C-334E-4935-A84E-C9E4693E77F5}"/>
    <dgm:cxn modelId="{5AD085E0-6A1B-46C4-B173-B28F57656269}" type="presOf" srcId="{63F4FD49-D7CD-4B63-A21A-3088389C4A2D}" destId="{E562CD68-6BF1-46B7-A249-D98668A64031}" srcOrd="0" destOrd="0" presId="urn:microsoft.com/office/officeart/2005/8/layout/pList2"/>
    <dgm:cxn modelId="{F00EBA11-4736-49B5-9A21-B9851F2082BA}" type="presOf" srcId="{CEBCD840-4A10-46E4-BCD7-DCFED4DB6034}" destId="{F44564CF-E0C7-4499-8EE6-8AFA6450BB9A}" srcOrd="0" destOrd="2" presId="urn:microsoft.com/office/officeart/2005/8/layout/pList2"/>
    <dgm:cxn modelId="{650D5123-58E7-4D35-89B5-0A7AC5586989}" type="presOf" srcId="{5DF95EF0-63A5-49DC-B192-E299082C6507}" destId="{235983C7-2A1D-4CCF-9E12-78D9EAD1159D}" srcOrd="0" destOrd="0" presId="urn:microsoft.com/office/officeart/2005/8/layout/pList2"/>
    <dgm:cxn modelId="{3255214C-F333-49DE-88EF-007FB16DA6DE}" type="presOf" srcId="{EDEA423F-CFA0-4EB8-98F8-15F5C25CB58B}" destId="{F44564CF-E0C7-4499-8EE6-8AFA6450BB9A}" srcOrd="0" destOrd="4" presId="urn:microsoft.com/office/officeart/2005/8/layout/pList2"/>
    <dgm:cxn modelId="{2C177E44-57C3-4CA5-BFCB-BD053A331218}" srcId="{5DF95EF0-63A5-49DC-B192-E299082C6507}" destId="{63F4FD49-D7CD-4B63-A21A-3088389C4A2D}" srcOrd="1" destOrd="0" parTransId="{EBBEC59F-F229-4E00-B368-B303289DCDA4}" sibTransId="{02898D8E-10BE-4A38-B272-40601A2739A3}"/>
    <dgm:cxn modelId="{FCDF1380-126B-4666-9D7A-3F43CC1E7C6D}" type="presOf" srcId="{BFD4EA2F-0C64-4E44-8904-BBAF96C482C7}" destId="{F44564CF-E0C7-4499-8EE6-8AFA6450BB9A}" srcOrd="0" destOrd="0" presId="urn:microsoft.com/office/officeart/2005/8/layout/pList2"/>
    <dgm:cxn modelId="{FB94A014-D07F-4C1C-8AC2-9616670D3BBE}" type="presOf" srcId="{88B82143-0BA7-4BD6-84BF-1DD96087147A}" destId="{C9CF8DE5-9C9E-49C8-9E88-99EADCA453C2}" srcOrd="0" destOrd="0" presId="urn:microsoft.com/office/officeart/2005/8/layout/pList2"/>
    <dgm:cxn modelId="{7590D508-D7A5-4253-BD15-00FF9A52CE44}" srcId="{63F4FD49-D7CD-4B63-A21A-3088389C4A2D}" destId="{8E48D62D-0EEF-4289-AE9C-5D8E009119CD}" srcOrd="0" destOrd="0" parTransId="{AAC49411-7470-4126-A2F4-F2D53923B2B3}" sibTransId="{049CACA8-B68D-49BD-A3FE-F9E348D53D40}"/>
    <dgm:cxn modelId="{4EF8E781-BCE9-4B17-80D8-2CAE1EA04135}" srcId="{02A0677A-B105-469E-8E31-8906B04FB38F}" destId="{E2B18B64-E1EC-4455-8F36-5F4B33AFFBE1}" srcOrd="0" destOrd="0" parTransId="{0B85B48A-9BDA-493B-8A66-1111ED7C1827}" sibTransId="{C0C438EA-8D42-472E-9632-506492B4C0F5}"/>
    <dgm:cxn modelId="{69DF4E29-5687-44F5-BF1B-78D4599E0D58}" type="presOf" srcId="{23FD158C-35FE-49E3-83F2-209D5F070DE1}" destId="{F44564CF-E0C7-4499-8EE6-8AFA6450BB9A}" srcOrd="0" destOrd="1" presId="urn:microsoft.com/office/officeart/2005/8/layout/pList2"/>
    <dgm:cxn modelId="{FD1F66B9-6B4E-4065-B86A-13C0F0AC440D}" srcId="{5DF95EF0-63A5-49DC-B192-E299082C6507}" destId="{02A0677A-B105-469E-8E31-8906B04FB38F}" srcOrd="2" destOrd="0" parTransId="{57A2C321-2A08-45BC-A241-CC2890FE4BE9}" sibTransId="{53063EB8-3576-4C52-B902-77A5C3F342F7}"/>
    <dgm:cxn modelId="{7B38BAE7-EA11-4EA0-A7A8-0836FE2B5DF8}" type="presOf" srcId="{8E48D62D-0EEF-4289-AE9C-5D8E009119CD}" destId="{E562CD68-6BF1-46B7-A249-D98668A64031}" srcOrd="0" destOrd="1" presId="urn:microsoft.com/office/officeart/2005/8/layout/pList2"/>
    <dgm:cxn modelId="{968D1728-AB94-43AF-A30D-E1803E5098EA}" srcId="{BFD4EA2F-0C64-4E44-8904-BBAF96C482C7}" destId="{CEBCD840-4A10-46E4-BCD7-DCFED4DB6034}" srcOrd="1" destOrd="0" parTransId="{304AFE22-1FF7-4A46-AF17-197A698DB339}" sibTransId="{2924DDBE-57A4-4780-99B1-641B1ED0A661}"/>
    <dgm:cxn modelId="{195E3E8D-78F4-443E-9F20-88A2AE025743}" srcId="{63F4FD49-D7CD-4B63-A21A-3088389C4A2D}" destId="{324846BF-CF63-4771-9D06-3D89366A4188}" srcOrd="1" destOrd="0" parTransId="{80CA674D-BAEB-455C-BD12-60D9BC2D2442}" sibTransId="{F7E154C0-DD28-4136-9340-72BE8C865A4A}"/>
    <dgm:cxn modelId="{8F057B3C-031A-43EB-998C-834D51F03D82}" type="presOf" srcId="{96803B46-05A5-4427-9011-CF1B3C2745D0}" destId="{F44564CF-E0C7-4499-8EE6-8AFA6450BB9A}" srcOrd="0" destOrd="3" presId="urn:microsoft.com/office/officeart/2005/8/layout/pList2"/>
    <dgm:cxn modelId="{A5A3A2B9-FDBF-4FDF-9A41-8F93E632C5A1}" type="presOf" srcId="{02898D8E-10BE-4A38-B272-40601A2739A3}" destId="{4FB2345F-E1FA-4D2D-B7D6-633C62A9F527}" srcOrd="0" destOrd="0" presId="urn:microsoft.com/office/officeart/2005/8/layout/pList2"/>
    <dgm:cxn modelId="{6E8F03B6-4797-4CAD-9BC4-C5D17C2FA034}" srcId="{02A0677A-B105-469E-8E31-8906B04FB38F}" destId="{1BEF4E48-0F9B-42E8-94A1-120030AA97A1}" srcOrd="1" destOrd="0" parTransId="{343989C2-1CD5-4EED-A524-1A6F62B925C5}" sibTransId="{D1A2FDBD-BB18-4480-8C26-988350189321}"/>
    <dgm:cxn modelId="{2EE3F75B-A8D0-4EFD-9473-1DCE32038F79}" type="presParOf" srcId="{235983C7-2A1D-4CCF-9E12-78D9EAD1159D}" destId="{DE875652-D584-41E9-B7DA-B24AC110E940}" srcOrd="0" destOrd="0" presId="urn:microsoft.com/office/officeart/2005/8/layout/pList2"/>
    <dgm:cxn modelId="{823CBE28-AF2F-4B99-9504-0CC32FF9883F}" type="presParOf" srcId="{235983C7-2A1D-4CCF-9E12-78D9EAD1159D}" destId="{7B9598F0-2800-42F6-B220-D73E1754A9A5}" srcOrd="1" destOrd="0" presId="urn:microsoft.com/office/officeart/2005/8/layout/pList2"/>
    <dgm:cxn modelId="{6A0B0A7B-7344-46D0-A52F-70B8D00B8DF4}" type="presParOf" srcId="{7B9598F0-2800-42F6-B220-D73E1754A9A5}" destId="{84740C2B-1813-4B4D-B26D-26D814DB6735}" srcOrd="0" destOrd="0" presId="urn:microsoft.com/office/officeart/2005/8/layout/pList2"/>
    <dgm:cxn modelId="{DE6DFEE6-9755-418D-8A9E-F6D0CD828DF1}" type="presParOf" srcId="{84740C2B-1813-4B4D-B26D-26D814DB6735}" destId="{F44564CF-E0C7-4499-8EE6-8AFA6450BB9A}" srcOrd="0" destOrd="0" presId="urn:microsoft.com/office/officeart/2005/8/layout/pList2"/>
    <dgm:cxn modelId="{138DC025-7345-4D3A-A1DB-9557BAE88106}" type="presParOf" srcId="{84740C2B-1813-4B4D-B26D-26D814DB6735}" destId="{881CF281-A651-4864-AAE6-FBC641203B00}" srcOrd="1" destOrd="0" presId="urn:microsoft.com/office/officeart/2005/8/layout/pList2"/>
    <dgm:cxn modelId="{5A93ADCD-C74B-4721-A733-2C8F9F83A1AA}" type="presParOf" srcId="{84740C2B-1813-4B4D-B26D-26D814DB6735}" destId="{2EC13C69-470B-4A9D-AC6D-0E712AD3BDD6}" srcOrd="2" destOrd="0" presId="urn:microsoft.com/office/officeart/2005/8/layout/pList2"/>
    <dgm:cxn modelId="{1BEF3E4D-9CB0-4C8F-BACB-1D97EA15C70F}" type="presParOf" srcId="{7B9598F0-2800-42F6-B220-D73E1754A9A5}" destId="{C9CF8DE5-9C9E-49C8-9E88-99EADCA453C2}" srcOrd="1" destOrd="0" presId="urn:microsoft.com/office/officeart/2005/8/layout/pList2"/>
    <dgm:cxn modelId="{D4C0CE02-6E62-4639-A488-5836F20BAD24}" type="presParOf" srcId="{7B9598F0-2800-42F6-B220-D73E1754A9A5}" destId="{02A6212E-59A5-4C48-9500-16928F65599A}" srcOrd="2" destOrd="0" presId="urn:microsoft.com/office/officeart/2005/8/layout/pList2"/>
    <dgm:cxn modelId="{A8A7421F-DFEE-49C8-875C-875D6435ACCB}" type="presParOf" srcId="{02A6212E-59A5-4C48-9500-16928F65599A}" destId="{E562CD68-6BF1-46B7-A249-D98668A64031}" srcOrd="0" destOrd="0" presId="urn:microsoft.com/office/officeart/2005/8/layout/pList2"/>
    <dgm:cxn modelId="{602DDD99-207E-4FCD-9FD3-5E0CE1EE5FA3}" type="presParOf" srcId="{02A6212E-59A5-4C48-9500-16928F65599A}" destId="{ED7A9705-38D5-4A1A-9CC1-0F2E954E84FB}" srcOrd="1" destOrd="0" presId="urn:microsoft.com/office/officeart/2005/8/layout/pList2"/>
    <dgm:cxn modelId="{D1927007-9A02-4016-9264-93CCBED57E84}" type="presParOf" srcId="{02A6212E-59A5-4C48-9500-16928F65599A}" destId="{8D81AEEA-6057-4661-8EF2-8CDCB057AF09}" srcOrd="2" destOrd="0" presId="urn:microsoft.com/office/officeart/2005/8/layout/pList2"/>
    <dgm:cxn modelId="{F8F9A015-E99B-4688-8450-13DF3C60831B}" type="presParOf" srcId="{7B9598F0-2800-42F6-B220-D73E1754A9A5}" destId="{4FB2345F-E1FA-4D2D-B7D6-633C62A9F527}" srcOrd="3" destOrd="0" presId="urn:microsoft.com/office/officeart/2005/8/layout/pList2"/>
    <dgm:cxn modelId="{A0C2702C-C181-4C34-AE85-32A026DACFCE}" type="presParOf" srcId="{7B9598F0-2800-42F6-B220-D73E1754A9A5}" destId="{EBB8CD16-A2D9-42B4-BB94-59D3C2ECC3FA}" srcOrd="4" destOrd="0" presId="urn:microsoft.com/office/officeart/2005/8/layout/pList2"/>
    <dgm:cxn modelId="{6A22AD76-3AAC-4440-AD0C-DD755A597A58}" type="presParOf" srcId="{EBB8CD16-A2D9-42B4-BB94-59D3C2ECC3FA}" destId="{F7D192F6-3450-43D7-979D-6DAE998607F3}" srcOrd="0" destOrd="0" presId="urn:microsoft.com/office/officeart/2005/8/layout/pList2"/>
    <dgm:cxn modelId="{7BB386F2-0BA2-46CC-9090-0BC2B89D1310}" type="presParOf" srcId="{EBB8CD16-A2D9-42B4-BB94-59D3C2ECC3FA}" destId="{E21D006C-C96E-4267-B013-6A1603276E17}" srcOrd="1" destOrd="0" presId="urn:microsoft.com/office/officeart/2005/8/layout/pList2"/>
    <dgm:cxn modelId="{81D4195C-211A-4DF7-BED7-B562C6EE5597}" type="presParOf" srcId="{EBB8CD16-A2D9-42B4-BB94-59D3C2ECC3FA}" destId="{E6E5AAAE-1BF5-498E-8D51-E6010C268DCC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9DBF32-54B2-4281-9108-BF71C9601BD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8A619B-2218-4431-9900-EB176870A5D0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Market Loans</a:t>
          </a:r>
          <a:endParaRPr lang="en-US" dirty="0"/>
        </a:p>
      </dgm:t>
    </dgm:pt>
    <dgm:pt modelId="{4A882649-8FA7-4857-B463-B1149A04E56B}" type="parTrans" cxnId="{4EDC19F1-4CCD-473E-AB1A-BB8242C6B096}">
      <dgm:prSet/>
      <dgm:spPr/>
      <dgm:t>
        <a:bodyPr/>
        <a:lstStyle/>
        <a:p>
          <a:endParaRPr lang="en-US"/>
        </a:p>
      </dgm:t>
    </dgm:pt>
    <dgm:pt modelId="{FCF3D148-E982-4C78-A4AD-F1ED71B6B0EB}" type="sibTrans" cxnId="{4EDC19F1-4CCD-473E-AB1A-BB8242C6B096}">
      <dgm:prSet/>
      <dgm:spPr/>
      <dgm:t>
        <a:bodyPr/>
        <a:lstStyle/>
        <a:p>
          <a:endParaRPr lang="en-US"/>
        </a:p>
      </dgm:t>
    </dgm:pt>
    <dgm:pt modelId="{7F6EE4D8-DA4A-4211-A368-76510DFFAB2F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 smtClean="0">
              <a:solidFill>
                <a:srgbClr val="FFC000"/>
              </a:solidFill>
            </a:rPr>
            <a:t>T-Bill: </a:t>
          </a:r>
          <a:r>
            <a:rPr lang="en-US" dirty="0" smtClean="0"/>
            <a:t>14 (Max), 91,182,364</a:t>
          </a:r>
        </a:p>
        <a:p>
          <a:r>
            <a:rPr lang="en-US" dirty="0" smtClean="0">
              <a:solidFill>
                <a:srgbClr val="FFC000"/>
              </a:solidFill>
            </a:rPr>
            <a:t>Cash Management Bills </a:t>
          </a:r>
          <a:r>
            <a:rPr lang="en-US" dirty="0" smtClean="0"/>
            <a:t>(CMB)</a:t>
          </a:r>
          <a:endParaRPr lang="en-US" dirty="0"/>
        </a:p>
      </dgm:t>
    </dgm:pt>
    <dgm:pt modelId="{E5719FEC-650D-41BC-B454-FBEFE74F659F}" type="parTrans" cxnId="{A5D06657-0761-44CA-BA76-0F86FB236054}">
      <dgm:prSet/>
      <dgm:spPr/>
      <dgm:t>
        <a:bodyPr/>
        <a:lstStyle/>
        <a:p>
          <a:endParaRPr lang="en-US"/>
        </a:p>
      </dgm:t>
    </dgm:pt>
    <dgm:pt modelId="{998BE2A4-9B81-4937-ADAB-B9D386796FF9}" type="sibTrans" cxnId="{A5D06657-0761-44CA-BA76-0F86FB236054}">
      <dgm:prSet/>
      <dgm:spPr/>
      <dgm:t>
        <a:bodyPr/>
        <a:lstStyle/>
        <a:p>
          <a:endParaRPr lang="en-US"/>
        </a:p>
      </dgm:t>
    </dgm:pt>
    <dgm:pt modelId="{BA598251-7265-4638-B57A-BACE1FF1BB84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Not part of “borrowing”</a:t>
          </a:r>
          <a:endParaRPr lang="en-US" dirty="0"/>
        </a:p>
      </dgm:t>
    </dgm:pt>
    <dgm:pt modelId="{093D6BD8-DED0-434C-95F1-8C09E34A135F}" type="parTrans" cxnId="{685E3983-AC33-499F-9E43-402AD82795CE}">
      <dgm:prSet/>
      <dgm:spPr/>
      <dgm:t>
        <a:bodyPr/>
        <a:lstStyle/>
        <a:p>
          <a:endParaRPr lang="en-US"/>
        </a:p>
      </dgm:t>
    </dgm:pt>
    <dgm:pt modelId="{A5A41B74-8F00-474C-A41F-8795C9511DDD}" type="sibTrans" cxnId="{685E3983-AC33-499F-9E43-402AD82795CE}">
      <dgm:prSet/>
      <dgm:spPr/>
      <dgm:t>
        <a:bodyPr/>
        <a:lstStyle/>
        <a:p>
          <a:endParaRPr lang="en-US"/>
        </a:p>
      </dgm:t>
    </dgm:pt>
    <dgm:pt modelId="{713A0778-5A7D-4642-81BB-2D4368B80FF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MSS </a:t>
          </a:r>
          <a:r>
            <a:rPr lang="en-US" dirty="0" smtClean="0">
              <a:solidFill>
                <a:srgbClr val="FFC000"/>
              </a:solidFill>
            </a:rPr>
            <a:t>[Monetary Policy]</a:t>
          </a:r>
          <a:endParaRPr lang="en-US" dirty="0">
            <a:solidFill>
              <a:srgbClr val="FFC000"/>
            </a:solidFill>
          </a:endParaRPr>
        </a:p>
      </dgm:t>
    </dgm:pt>
    <dgm:pt modelId="{D7055186-F9BA-418B-A812-AC189D92D986}" type="parTrans" cxnId="{68F8E391-99C7-4CF5-AD35-A86260F4BE91}">
      <dgm:prSet/>
      <dgm:spPr/>
      <dgm:t>
        <a:bodyPr/>
        <a:lstStyle/>
        <a:p>
          <a:endParaRPr lang="en-US"/>
        </a:p>
      </dgm:t>
    </dgm:pt>
    <dgm:pt modelId="{112B60F6-021E-4223-A11C-A920DB46F655}" type="sibTrans" cxnId="{68F8E391-99C7-4CF5-AD35-A86260F4BE91}">
      <dgm:prSet/>
      <dgm:spPr/>
      <dgm:t>
        <a:bodyPr/>
        <a:lstStyle/>
        <a:p>
          <a:endParaRPr lang="en-US"/>
        </a:p>
      </dgm:t>
    </dgm:pt>
    <dgm:pt modelId="{FB667765-2828-4EF0-AFDA-1569C693CF9E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Ways and Means advances [temporary cash mismatch]</a:t>
          </a:r>
          <a:endParaRPr lang="en-US" dirty="0"/>
        </a:p>
      </dgm:t>
    </dgm:pt>
    <dgm:pt modelId="{B3C9D754-E00F-494C-BD54-CA5DB466DB0C}" type="parTrans" cxnId="{382B7E5A-4AED-46D0-979D-655AEC3D5364}">
      <dgm:prSet/>
      <dgm:spPr/>
      <dgm:t>
        <a:bodyPr/>
        <a:lstStyle/>
        <a:p>
          <a:endParaRPr lang="en-US"/>
        </a:p>
      </dgm:t>
    </dgm:pt>
    <dgm:pt modelId="{E87582DD-6F70-4F5D-9FAA-2430C865A71A}" type="sibTrans" cxnId="{382B7E5A-4AED-46D0-979D-655AEC3D5364}">
      <dgm:prSet/>
      <dgm:spPr/>
      <dgm:t>
        <a:bodyPr/>
        <a:lstStyle/>
        <a:p>
          <a:endParaRPr lang="en-US"/>
        </a:p>
      </dgm:t>
    </dgm:pt>
    <dgm:pt modelId="{1468CB6C-F934-4EAF-A56E-2A2304A77A3E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Small Savings Schemes </a:t>
          </a:r>
          <a:r>
            <a:rPr lang="en-US" dirty="0" smtClean="0"/>
            <a:t>(8+1) </a:t>
          </a:r>
          <a:br>
            <a:rPr lang="en-US" dirty="0" smtClean="0"/>
          </a:br>
          <a:r>
            <a:rPr lang="en-US" dirty="0" smtClean="0"/>
            <a:t>[NSSF [Public Account]-&gt;Union Debt]</a:t>
          </a:r>
          <a:endParaRPr lang="en-US" dirty="0"/>
        </a:p>
      </dgm:t>
    </dgm:pt>
    <dgm:pt modelId="{20858FDA-5B7F-419A-AEF6-F9EC525486EA}" type="parTrans" cxnId="{5E636D35-2E70-405C-A201-1341A9AC07DA}">
      <dgm:prSet/>
      <dgm:spPr/>
      <dgm:t>
        <a:bodyPr/>
        <a:lstStyle/>
        <a:p>
          <a:endParaRPr lang="en-US"/>
        </a:p>
      </dgm:t>
    </dgm:pt>
    <dgm:pt modelId="{8A2DA63F-C31A-4BDA-A4BD-A8748E459733}" type="sibTrans" cxnId="{5E636D35-2E70-405C-A201-1341A9AC07DA}">
      <dgm:prSet/>
      <dgm:spPr/>
      <dgm:t>
        <a:bodyPr/>
        <a:lstStyle/>
        <a:p>
          <a:endParaRPr lang="en-US"/>
        </a:p>
      </dgm:t>
    </dgm:pt>
    <dgm:pt modelId="{D3214A14-F43F-4110-B1E6-818068FB27E8}" type="pres">
      <dgm:prSet presAssocID="{379DBF32-54B2-4281-9108-BF71C9601BD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6DA91D-06C5-442F-AC3A-EAE66E339BAB}" type="pres">
      <dgm:prSet presAssocID="{D28A619B-2218-4431-9900-EB176870A5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47EAA2-B85A-48C5-9DF7-92BDB2E0AF85}" type="pres">
      <dgm:prSet presAssocID="{FCF3D148-E982-4C78-A4AD-F1ED71B6B0EB}" presName="sibTrans" presStyleCnt="0"/>
      <dgm:spPr/>
    </dgm:pt>
    <dgm:pt modelId="{1A7B7778-B8DB-4A4F-A7F8-0962C698D44D}" type="pres">
      <dgm:prSet presAssocID="{1468CB6C-F934-4EAF-A56E-2A2304A77A3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BB25F0-0DB1-409C-953C-B65EA2A548A6}" type="pres">
      <dgm:prSet presAssocID="{8A2DA63F-C31A-4BDA-A4BD-A8748E459733}" presName="sibTrans" presStyleCnt="0"/>
      <dgm:spPr/>
    </dgm:pt>
    <dgm:pt modelId="{192A0B74-B6D7-4209-B4AD-0745C23C7FEA}" type="pres">
      <dgm:prSet presAssocID="{7F6EE4D8-DA4A-4211-A368-76510DFFAB2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2A2E1-59D2-4D5C-B048-038CB0BDFB72}" type="pres">
      <dgm:prSet presAssocID="{998BE2A4-9B81-4937-ADAB-B9D386796FF9}" presName="sibTrans" presStyleCnt="0"/>
      <dgm:spPr/>
    </dgm:pt>
    <dgm:pt modelId="{D51A0501-7289-41D8-A2F0-9A1B959C5D82}" type="pres">
      <dgm:prSet presAssocID="{BA598251-7265-4638-B57A-BACE1FF1BB8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2B7E5A-4AED-46D0-979D-655AEC3D5364}" srcId="{BA598251-7265-4638-B57A-BACE1FF1BB84}" destId="{FB667765-2828-4EF0-AFDA-1569C693CF9E}" srcOrd="1" destOrd="0" parTransId="{B3C9D754-E00F-494C-BD54-CA5DB466DB0C}" sibTransId="{E87582DD-6F70-4F5D-9FAA-2430C865A71A}"/>
    <dgm:cxn modelId="{D085C3BF-4A96-45CA-8E6B-DF92006C44B7}" type="presOf" srcId="{D28A619B-2218-4431-9900-EB176870A5D0}" destId="{4E6DA91D-06C5-442F-AC3A-EAE66E339BAB}" srcOrd="0" destOrd="0" presId="urn:microsoft.com/office/officeart/2005/8/layout/default"/>
    <dgm:cxn modelId="{5E636D35-2E70-405C-A201-1341A9AC07DA}" srcId="{379DBF32-54B2-4281-9108-BF71C9601BD6}" destId="{1468CB6C-F934-4EAF-A56E-2A2304A77A3E}" srcOrd="1" destOrd="0" parTransId="{20858FDA-5B7F-419A-AEF6-F9EC525486EA}" sibTransId="{8A2DA63F-C31A-4BDA-A4BD-A8748E459733}"/>
    <dgm:cxn modelId="{89B3F7CC-1F42-4FDD-9FB3-C6B6CFE4EEF3}" type="presOf" srcId="{379DBF32-54B2-4281-9108-BF71C9601BD6}" destId="{D3214A14-F43F-4110-B1E6-818068FB27E8}" srcOrd="0" destOrd="0" presId="urn:microsoft.com/office/officeart/2005/8/layout/default"/>
    <dgm:cxn modelId="{8058D262-44C1-4A0C-AEA3-AC0F00EFD2ED}" type="presOf" srcId="{7F6EE4D8-DA4A-4211-A368-76510DFFAB2F}" destId="{192A0B74-B6D7-4209-B4AD-0745C23C7FEA}" srcOrd="0" destOrd="0" presId="urn:microsoft.com/office/officeart/2005/8/layout/default"/>
    <dgm:cxn modelId="{03DF2237-0D6B-472B-9279-3DC836513F6E}" type="presOf" srcId="{1468CB6C-F934-4EAF-A56E-2A2304A77A3E}" destId="{1A7B7778-B8DB-4A4F-A7F8-0962C698D44D}" srcOrd="0" destOrd="0" presId="urn:microsoft.com/office/officeart/2005/8/layout/default"/>
    <dgm:cxn modelId="{68F8E391-99C7-4CF5-AD35-A86260F4BE91}" srcId="{BA598251-7265-4638-B57A-BACE1FF1BB84}" destId="{713A0778-5A7D-4642-81BB-2D4368B80FFA}" srcOrd="0" destOrd="0" parTransId="{D7055186-F9BA-418B-A812-AC189D92D986}" sibTransId="{112B60F6-021E-4223-A11C-A920DB46F655}"/>
    <dgm:cxn modelId="{D9F068A7-FD10-4604-B02B-F0B942E6FAC9}" type="presOf" srcId="{713A0778-5A7D-4642-81BB-2D4368B80FFA}" destId="{D51A0501-7289-41D8-A2F0-9A1B959C5D82}" srcOrd="0" destOrd="1" presId="urn:microsoft.com/office/officeart/2005/8/layout/default"/>
    <dgm:cxn modelId="{685E3983-AC33-499F-9E43-402AD82795CE}" srcId="{379DBF32-54B2-4281-9108-BF71C9601BD6}" destId="{BA598251-7265-4638-B57A-BACE1FF1BB84}" srcOrd="3" destOrd="0" parTransId="{093D6BD8-DED0-434C-95F1-8C09E34A135F}" sibTransId="{A5A41B74-8F00-474C-A41F-8795C9511DDD}"/>
    <dgm:cxn modelId="{4EDC19F1-4CCD-473E-AB1A-BB8242C6B096}" srcId="{379DBF32-54B2-4281-9108-BF71C9601BD6}" destId="{D28A619B-2218-4431-9900-EB176870A5D0}" srcOrd="0" destOrd="0" parTransId="{4A882649-8FA7-4857-B463-B1149A04E56B}" sibTransId="{FCF3D148-E982-4C78-A4AD-F1ED71B6B0EB}"/>
    <dgm:cxn modelId="{A5D06657-0761-44CA-BA76-0F86FB236054}" srcId="{379DBF32-54B2-4281-9108-BF71C9601BD6}" destId="{7F6EE4D8-DA4A-4211-A368-76510DFFAB2F}" srcOrd="2" destOrd="0" parTransId="{E5719FEC-650D-41BC-B454-FBEFE74F659F}" sibTransId="{998BE2A4-9B81-4937-ADAB-B9D386796FF9}"/>
    <dgm:cxn modelId="{E75E6F13-BE8C-456F-A429-051BF3748158}" type="presOf" srcId="{BA598251-7265-4638-B57A-BACE1FF1BB84}" destId="{D51A0501-7289-41D8-A2F0-9A1B959C5D82}" srcOrd="0" destOrd="0" presId="urn:microsoft.com/office/officeart/2005/8/layout/default"/>
    <dgm:cxn modelId="{16D35978-229E-4AC3-A7E6-3BCB6426AA25}" type="presOf" srcId="{FB667765-2828-4EF0-AFDA-1569C693CF9E}" destId="{D51A0501-7289-41D8-A2F0-9A1B959C5D82}" srcOrd="0" destOrd="2" presId="urn:microsoft.com/office/officeart/2005/8/layout/default"/>
    <dgm:cxn modelId="{9C9DBBCF-C408-4A92-9FB2-93FF088AF204}" type="presParOf" srcId="{D3214A14-F43F-4110-B1E6-818068FB27E8}" destId="{4E6DA91D-06C5-442F-AC3A-EAE66E339BAB}" srcOrd="0" destOrd="0" presId="urn:microsoft.com/office/officeart/2005/8/layout/default"/>
    <dgm:cxn modelId="{B697BDF9-83D8-4386-A87F-F564A3A24A87}" type="presParOf" srcId="{D3214A14-F43F-4110-B1E6-818068FB27E8}" destId="{9E47EAA2-B85A-48C5-9DF7-92BDB2E0AF85}" srcOrd="1" destOrd="0" presId="urn:microsoft.com/office/officeart/2005/8/layout/default"/>
    <dgm:cxn modelId="{4C8778F6-2C6D-4A6E-BADB-3016043DF23E}" type="presParOf" srcId="{D3214A14-F43F-4110-B1E6-818068FB27E8}" destId="{1A7B7778-B8DB-4A4F-A7F8-0962C698D44D}" srcOrd="2" destOrd="0" presId="urn:microsoft.com/office/officeart/2005/8/layout/default"/>
    <dgm:cxn modelId="{F5151CAA-5011-4CB7-9F56-2415C7A8B911}" type="presParOf" srcId="{D3214A14-F43F-4110-B1E6-818068FB27E8}" destId="{77BB25F0-0DB1-409C-953C-B65EA2A548A6}" srcOrd="3" destOrd="0" presId="urn:microsoft.com/office/officeart/2005/8/layout/default"/>
    <dgm:cxn modelId="{25C4E13D-4CF5-40DA-8BBE-76C86DB698D6}" type="presParOf" srcId="{D3214A14-F43F-4110-B1E6-818068FB27E8}" destId="{192A0B74-B6D7-4209-B4AD-0745C23C7FEA}" srcOrd="4" destOrd="0" presId="urn:microsoft.com/office/officeart/2005/8/layout/default"/>
    <dgm:cxn modelId="{07AF973A-B600-4CE3-8A03-82BA04DFC246}" type="presParOf" srcId="{D3214A14-F43F-4110-B1E6-818068FB27E8}" destId="{7E12A2E1-59D2-4D5C-B048-038CB0BDFB72}" srcOrd="5" destOrd="0" presId="urn:microsoft.com/office/officeart/2005/8/layout/default"/>
    <dgm:cxn modelId="{93304A6D-CC26-424D-B746-EA926CA6E840}" type="presParOf" srcId="{D3214A14-F43F-4110-B1E6-818068FB27E8}" destId="{D51A0501-7289-41D8-A2F0-9A1B959C5D8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39BD7C-7810-42FC-82B7-7DF4FB17261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E50959-B7E2-456B-BC46-3D3ED219B705}">
      <dgm:prSet phldrT="[Text]"/>
      <dgm:spPr/>
      <dgm:t>
        <a:bodyPr/>
        <a:lstStyle/>
        <a:p>
          <a:r>
            <a:rPr lang="en-US" dirty="0" smtClean="0"/>
            <a:t>Total debt (liability)</a:t>
          </a:r>
          <a:endParaRPr lang="en-US" dirty="0"/>
        </a:p>
      </dgm:t>
    </dgm:pt>
    <dgm:pt modelId="{097DBCFE-8284-4DC9-A471-08BFA23E2002}" type="parTrans" cxnId="{6B0A2C67-625B-447C-98DB-969E343D12B6}">
      <dgm:prSet/>
      <dgm:spPr/>
      <dgm:t>
        <a:bodyPr/>
        <a:lstStyle/>
        <a:p>
          <a:endParaRPr lang="en-US"/>
        </a:p>
      </dgm:t>
    </dgm:pt>
    <dgm:pt modelId="{0058E79C-D34F-4F95-B4BE-A5D529AD8DA6}" type="sibTrans" cxnId="{6B0A2C67-625B-447C-98DB-969E343D12B6}">
      <dgm:prSet/>
      <dgm:spPr/>
      <dgm:t>
        <a:bodyPr/>
        <a:lstStyle/>
        <a:p>
          <a:endParaRPr lang="en-US"/>
        </a:p>
      </dgm:t>
    </dgm:pt>
    <dgm:pt modelId="{32EED31B-4F0C-48D9-9D2C-3502D1D07DD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Other internal Liabilities</a:t>
          </a:r>
          <a:endParaRPr lang="en-US" dirty="0"/>
        </a:p>
      </dgm:t>
    </dgm:pt>
    <dgm:pt modelId="{51FD473D-A296-40D1-BA8C-0A70703B404C}" type="parTrans" cxnId="{E0DD5406-A8BE-453D-9086-CE825B21DE11}">
      <dgm:prSet/>
      <dgm:spPr/>
      <dgm:t>
        <a:bodyPr/>
        <a:lstStyle/>
        <a:p>
          <a:endParaRPr lang="en-US"/>
        </a:p>
      </dgm:t>
    </dgm:pt>
    <dgm:pt modelId="{E59697E4-EB64-45A9-BB68-EF0BC7FA5A52}" type="sibTrans" cxnId="{E0DD5406-A8BE-453D-9086-CE825B21DE11}">
      <dgm:prSet/>
      <dgm:spPr/>
      <dgm:t>
        <a:bodyPr/>
        <a:lstStyle/>
        <a:p>
          <a:endParaRPr lang="en-US"/>
        </a:p>
      </dgm:t>
    </dgm:pt>
    <dgm:pt modelId="{121DF570-FC7C-4CD4-BBE1-A3E2A83442B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Provident Fund</a:t>
          </a:r>
          <a:endParaRPr lang="en-US" dirty="0"/>
        </a:p>
      </dgm:t>
    </dgm:pt>
    <dgm:pt modelId="{C4F6E613-F7E8-471A-8308-D99AA5ED6222}" type="parTrans" cxnId="{3249FED2-5140-4228-90B2-EC1EB0C61F30}">
      <dgm:prSet/>
      <dgm:spPr/>
      <dgm:t>
        <a:bodyPr/>
        <a:lstStyle/>
        <a:p>
          <a:endParaRPr lang="en-US"/>
        </a:p>
      </dgm:t>
    </dgm:pt>
    <dgm:pt modelId="{6D1C54BE-D758-4C3B-AADE-EBEDE27079BC}" type="sibTrans" cxnId="{3249FED2-5140-4228-90B2-EC1EB0C61F30}">
      <dgm:prSet/>
      <dgm:spPr/>
      <dgm:t>
        <a:bodyPr/>
        <a:lstStyle/>
        <a:p>
          <a:endParaRPr lang="en-US"/>
        </a:p>
      </dgm:t>
    </dgm:pt>
    <dgm:pt modelId="{BDE520BB-CC25-4163-B76E-FD46E9E66D8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Small Savings</a:t>
          </a:r>
          <a:endParaRPr lang="en-US" dirty="0"/>
        </a:p>
      </dgm:t>
    </dgm:pt>
    <dgm:pt modelId="{C5257B86-8CF8-486C-ADF7-BA60A2CBD0A7}" type="parTrans" cxnId="{C4209F3B-D67D-438E-82B4-DC4F258893E6}">
      <dgm:prSet/>
      <dgm:spPr/>
      <dgm:t>
        <a:bodyPr/>
        <a:lstStyle/>
        <a:p>
          <a:endParaRPr lang="en-US"/>
        </a:p>
      </dgm:t>
    </dgm:pt>
    <dgm:pt modelId="{AADC45C3-6220-4D96-8266-A146163238CB}" type="sibTrans" cxnId="{C4209F3B-D67D-438E-82B4-DC4F258893E6}">
      <dgm:prSet/>
      <dgm:spPr/>
      <dgm:t>
        <a:bodyPr/>
        <a:lstStyle/>
        <a:p>
          <a:endParaRPr lang="en-US"/>
        </a:p>
      </dgm:t>
    </dgm:pt>
    <dgm:pt modelId="{108C9BCD-0152-44B0-9718-AAF083D3E48D}">
      <dgm:prSet phldrT="[Text]"/>
      <dgm:spPr/>
      <dgm:t>
        <a:bodyPr/>
        <a:lstStyle/>
        <a:p>
          <a:r>
            <a:rPr lang="en-US" dirty="0" smtClean="0"/>
            <a:t>Internal</a:t>
          </a:r>
          <a:endParaRPr lang="en-US" dirty="0"/>
        </a:p>
      </dgm:t>
    </dgm:pt>
    <dgm:pt modelId="{BBAE8BB6-E5A6-4928-AE15-06A059E8B590}" type="parTrans" cxnId="{F0156004-A47D-4978-BCCF-EB8EC2B2AB70}">
      <dgm:prSet/>
      <dgm:spPr/>
      <dgm:t>
        <a:bodyPr/>
        <a:lstStyle/>
        <a:p>
          <a:endParaRPr lang="en-US"/>
        </a:p>
      </dgm:t>
    </dgm:pt>
    <dgm:pt modelId="{B67B1B65-4945-4D8C-B60B-A450D7E6C16B}" type="sibTrans" cxnId="{F0156004-A47D-4978-BCCF-EB8EC2B2AB70}">
      <dgm:prSet/>
      <dgm:spPr/>
      <dgm:t>
        <a:bodyPr/>
        <a:lstStyle/>
        <a:p>
          <a:endParaRPr lang="en-US"/>
        </a:p>
      </dgm:t>
    </dgm:pt>
    <dgm:pt modelId="{AFE45FBF-BB69-4942-92EA-5CD868C11F8C}">
      <dgm:prSet phldrT="[Text]"/>
      <dgm:spPr/>
      <dgm:t>
        <a:bodyPr/>
        <a:lstStyle/>
        <a:p>
          <a:r>
            <a:rPr lang="en-US" smtClean="0"/>
            <a:t>External</a:t>
          </a:r>
          <a:endParaRPr lang="en-US" dirty="0"/>
        </a:p>
      </dgm:t>
    </dgm:pt>
    <dgm:pt modelId="{93C00E77-5472-4958-9776-CE1096963DEC}" type="parTrans" cxnId="{8CFF4793-116B-4B2B-A2D5-C1956EAF48AF}">
      <dgm:prSet/>
      <dgm:spPr/>
      <dgm:t>
        <a:bodyPr/>
        <a:lstStyle/>
        <a:p>
          <a:endParaRPr lang="en-US"/>
        </a:p>
      </dgm:t>
    </dgm:pt>
    <dgm:pt modelId="{F2255D03-26A2-48C9-B7CE-9FE5E2626128}" type="sibTrans" cxnId="{8CFF4793-116B-4B2B-A2D5-C1956EAF48AF}">
      <dgm:prSet/>
      <dgm:spPr/>
      <dgm:t>
        <a:bodyPr/>
        <a:lstStyle/>
        <a:p>
          <a:endParaRPr lang="en-US"/>
        </a:p>
      </dgm:t>
    </dgm:pt>
    <dgm:pt modelId="{00C801C1-ADB4-499B-A13E-0682040B2F5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PLI</a:t>
          </a:r>
          <a:endParaRPr lang="en-US" dirty="0"/>
        </a:p>
      </dgm:t>
    </dgm:pt>
    <dgm:pt modelId="{BB589135-E62D-426E-A951-02F9A960B5DC}" type="parTrans" cxnId="{8780631B-AF00-4609-937F-1B9DF8FC8FC0}">
      <dgm:prSet/>
      <dgm:spPr/>
      <dgm:t>
        <a:bodyPr/>
        <a:lstStyle/>
        <a:p>
          <a:endParaRPr lang="en-US"/>
        </a:p>
      </dgm:t>
    </dgm:pt>
    <dgm:pt modelId="{2B00C9A6-D85C-46E7-8B67-A0FDD3C14209}" type="sibTrans" cxnId="{8780631B-AF00-4609-937F-1B9DF8FC8FC0}">
      <dgm:prSet/>
      <dgm:spPr/>
      <dgm:t>
        <a:bodyPr/>
        <a:lstStyle/>
        <a:p>
          <a:endParaRPr lang="en-US"/>
        </a:p>
      </dgm:t>
    </dgm:pt>
    <dgm:pt modelId="{84EFD94B-ABC2-4DFC-B68D-0F67DDA2E49E}" type="pres">
      <dgm:prSet presAssocID="{9D39BD7C-7810-42FC-82B7-7DF4FB17261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241EB0-4F0D-46A5-8D17-15AFD191CCAC}" type="pres">
      <dgm:prSet presAssocID="{09E50959-B7E2-456B-BC46-3D3ED219B705}" presName="root1" presStyleCnt="0"/>
      <dgm:spPr/>
    </dgm:pt>
    <dgm:pt modelId="{014FECA9-F4BD-4CAF-A318-4C84247B225D}" type="pres">
      <dgm:prSet presAssocID="{09E50959-B7E2-456B-BC46-3D3ED219B70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418FC7-0419-4F57-A78C-FA591CA7BA32}" type="pres">
      <dgm:prSet presAssocID="{09E50959-B7E2-456B-BC46-3D3ED219B705}" presName="level2hierChild" presStyleCnt="0"/>
      <dgm:spPr/>
    </dgm:pt>
    <dgm:pt modelId="{A558EF6E-5F9A-4296-9087-DA2755A2D81F}" type="pres">
      <dgm:prSet presAssocID="{BBAE8BB6-E5A6-4928-AE15-06A059E8B590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9E8D4158-C759-4A2B-971D-A4CAF7A3DBF4}" type="pres">
      <dgm:prSet presAssocID="{BBAE8BB6-E5A6-4928-AE15-06A059E8B590}" presName="connTx" presStyleLbl="parChTrans1D2" presStyleIdx="0" presStyleCnt="3"/>
      <dgm:spPr/>
      <dgm:t>
        <a:bodyPr/>
        <a:lstStyle/>
        <a:p>
          <a:endParaRPr lang="en-US"/>
        </a:p>
      </dgm:t>
    </dgm:pt>
    <dgm:pt modelId="{A205F673-CD7E-41CA-9ECB-ECAC07BB9B27}" type="pres">
      <dgm:prSet presAssocID="{108C9BCD-0152-44B0-9718-AAF083D3E48D}" presName="root2" presStyleCnt="0"/>
      <dgm:spPr/>
    </dgm:pt>
    <dgm:pt modelId="{3379CD8B-D3CB-40FA-963D-826CE1C46DEE}" type="pres">
      <dgm:prSet presAssocID="{108C9BCD-0152-44B0-9718-AAF083D3E48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91F156-08DD-4E7E-B281-63B0D444EF75}" type="pres">
      <dgm:prSet presAssocID="{108C9BCD-0152-44B0-9718-AAF083D3E48D}" presName="level3hierChild" presStyleCnt="0"/>
      <dgm:spPr/>
    </dgm:pt>
    <dgm:pt modelId="{23C89963-458D-4C2D-ACF2-C9D1406A4849}" type="pres">
      <dgm:prSet presAssocID="{51FD473D-A296-40D1-BA8C-0A70703B404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FE62DB07-0B70-48B8-AB3A-0E75396856AE}" type="pres">
      <dgm:prSet presAssocID="{51FD473D-A296-40D1-BA8C-0A70703B404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7016221-22A4-4A4C-BDC7-8B0279DB273C}" type="pres">
      <dgm:prSet presAssocID="{32EED31B-4F0C-48D9-9D2C-3502D1D07DD9}" presName="root2" presStyleCnt="0"/>
      <dgm:spPr/>
    </dgm:pt>
    <dgm:pt modelId="{E5A34614-0CFC-4528-8B3D-91A96248CADF}" type="pres">
      <dgm:prSet presAssocID="{32EED31B-4F0C-48D9-9D2C-3502D1D07DD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9C9D72-0486-47E1-A166-6D3651B1AB9D}" type="pres">
      <dgm:prSet presAssocID="{32EED31B-4F0C-48D9-9D2C-3502D1D07DD9}" presName="level3hierChild" presStyleCnt="0"/>
      <dgm:spPr/>
    </dgm:pt>
    <dgm:pt modelId="{35E5AFD3-5B63-4D32-BEDD-999AE4DC85E3}" type="pres">
      <dgm:prSet presAssocID="{C4F6E613-F7E8-471A-8308-D99AA5ED6222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A8B13984-3300-453D-9A5A-3DF9C431A9F2}" type="pres">
      <dgm:prSet presAssocID="{C4F6E613-F7E8-471A-8308-D99AA5ED6222}" presName="connTx" presStyleLbl="parChTrans1D3" presStyleIdx="0" presStyleCnt="3"/>
      <dgm:spPr/>
      <dgm:t>
        <a:bodyPr/>
        <a:lstStyle/>
        <a:p>
          <a:endParaRPr lang="en-US"/>
        </a:p>
      </dgm:t>
    </dgm:pt>
    <dgm:pt modelId="{64BC26D8-B67A-488C-9FE5-9E69A1CC347C}" type="pres">
      <dgm:prSet presAssocID="{121DF570-FC7C-4CD4-BBE1-A3E2A83442BD}" presName="root2" presStyleCnt="0"/>
      <dgm:spPr/>
    </dgm:pt>
    <dgm:pt modelId="{701BC587-9B0D-4743-80B8-91021A008C30}" type="pres">
      <dgm:prSet presAssocID="{121DF570-FC7C-4CD4-BBE1-A3E2A83442BD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70A066-B36F-4C7D-9E01-848B3C0C0683}" type="pres">
      <dgm:prSet presAssocID="{121DF570-FC7C-4CD4-BBE1-A3E2A83442BD}" presName="level3hierChild" presStyleCnt="0"/>
      <dgm:spPr/>
    </dgm:pt>
    <dgm:pt modelId="{19F51663-43E3-4881-8155-E8A707129A56}" type="pres">
      <dgm:prSet presAssocID="{C5257B86-8CF8-486C-ADF7-BA60A2CBD0A7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1AE0DFF3-C62D-4FFC-B4E5-CD4E72FE245F}" type="pres">
      <dgm:prSet presAssocID="{C5257B86-8CF8-486C-ADF7-BA60A2CBD0A7}" presName="connTx" presStyleLbl="parChTrans1D3" presStyleIdx="1" presStyleCnt="3"/>
      <dgm:spPr/>
      <dgm:t>
        <a:bodyPr/>
        <a:lstStyle/>
        <a:p>
          <a:endParaRPr lang="en-US"/>
        </a:p>
      </dgm:t>
    </dgm:pt>
    <dgm:pt modelId="{4ED9905D-4E08-497F-AA36-A7ED02F193FC}" type="pres">
      <dgm:prSet presAssocID="{BDE520BB-CC25-4163-B76E-FD46E9E66D8F}" presName="root2" presStyleCnt="0"/>
      <dgm:spPr/>
    </dgm:pt>
    <dgm:pt modelId="{CBEE59FD-D4B9-4676-AB01-624DD4C1FF55}" type="pres">
      <dgm:prSet presAssocID="{BDE520BB-CC25-4163-B76E-FD46E9E66D8F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4CDC77-A431-4AFD-8DB1-CF267C972555}" type="pres">
      <dgm:prSet presAssocID="{BDE520BB-CC25-4163-B76E-FD46E9E66D8F}" presName="level3hierChild" presStyleCnt="0"/>
      <dgm:spPr/>
    </dgm:pt>
    <dgm:pt modelId="{556F2A61-E367-47FA-BFCF-465ACD309043}" type="pres">
      <dgm:prSet presAssocID="{BB589135-E62D-426E-A951-02F9A960B5DC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968FDA62-9F2D-4F69-BDD1-CDFD4C391485}" type="pres">
      <dgm:prSet presAssocID="{BB589135-E62D-426E-A951-02F9A960B5DC}" presName="connTx" presStyleLbl="parChTrans1D3" presStyleIdx="2" presStyleCnt="3"/>
      <dgm:spPr/>
      <dgm:t>
        <a:bodyPr/>
        <a:lstStyle/>
        <a:p>
          <a:endParaRPr lang="en-US"/>
        </a:p>
      </dgm:t>
    </dgm:pt>
    <dgm:pt modelId="{7BF34005-D567-4BB7-BC7A-12087A2FCB60}" type="pres">
      <dgm:prSet presAssocID="{00C801C1-ADB4-499B-A13E-0682040B2F53}" presName="root2" presStyleCnt="0"/>
      <dgm:spPr/>
    </dgm:pt>
    <dgm:pt modelId="{C1BB1F5F-8E35-4595-923D-123F5DA7EFCB}" type="pres">
      <dgm:prSet presAssocID="{00C801C1-ADB4-499B-A13E-0682040B2F53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49DEAA-4DE4-47DE-8C35-9AD5BB474C32}" type="pres">
      <dgm:prSet presAssocID="{00C801C1-ADB4-499B-A13E-0682040B2F53}" presName="level3hierChild" presStyleCnt="0"/>
      <dgm:spPr/>
    </dgm:pt>
    <dgm:pt modelId="{E81C7BE7-B97A-434A-8D19-BB3521782E52}" type="pres">
      <dgm:prSet presAssocID="{93C00E77-5472-4958-9776-CE1096963DE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CED449F8-A3BC-440D-B355-B12B9ACF8A7E}" type="pres">
      <dgm:prSet presAssocID="{93C00E77-5472-4958-9776-CE1096963DE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C890DA13-3247-4193-AD71-CB78E2F9B0BB}" type="pres">
      <dgm:prSet presAssocID="{AFE45FBF-BB69-4942-92EA-5CD868C11F8C}" presName="root2" presStyleCnt="0"/>
      <dgm:spPr/>
    </dgm:pt>
    <dgm:pt modelId="{29E8B27B-DB18-4403-B4ED-604A405A3650}" type="pres">
      <dgm:prSet presAssocID="{AFE45FBF-BB69-4942-92EA-5CD868C11F8C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B3A488-F4D5-4D8E-8BC2-D9FC0D169DA8}" type="pres">
      <dgm:prSet presAssocID="{AFE45FBF-BB69-4942-92EA-5CD868C11F8C}" presName="level3hierChild" presStyleCnt="0"/>
      <dgm:spPr/>
    </dgm:pt>
  </dgm:ptLst>
  <dgm:cxnLst>
    <dgm:cxn modelId="{7D49CB3E-CCF2-4366-8EA6-A61E40699EC2}" type="presOf" srcId="{00C801C1-ADB4-499B-A13E-0682040B2F53}" destId="{C1BB1F5F-8E35-4595-923D-123F5DA7EFCB}" srcOrd="0" destOrd="0" presId="urn:microsoft.com/office/officeart/2008/layout/HorizontalMultiLevelHierarchy"/>
    <dgm:cxn modelId="{F33F0963-9218-4A59-903C-14281EBB05EC}" type="presOf" srcId="{C5257B86-8CF8-486C-ADF7-BA60A2CBD0A7}" destId="{19F51663-43E3-4881-8155-E8A707129A56}" srcOrd="0" destOrd="0" presId="urn:microsoft.com/office/officeart/2008/layout/HorizontalMultiLevelHierarchy"/>
    <dgm:cxn modelId="{8780631B-AF00-4609-937F-1B9DF8FC8FC0}" srcId="{32EED31B-4F0C-48D9-9D2C-3502D1D07DD9}" destId="{00C801C1-ADB4-499B-A13E-0682040B2F53}" srcOrd="2" destOrd="0" parTransId="{BB589135-E62D-426E-A951-02F9A960B5DC}" sibTransId="{2B00C9A6-D85C-46E7-8B67-A0FDD3C14209}"/>
    <dgm:cxn modelId="{922CE59F-7B8B-4466-8EFE-3D5A0D70EC97}" type="presOf" srcId="{BDE520BB-CC25-4163-B76E-FD46E9E66D8F}" destId="{CBEE59FD-D4B9-4676-AB01-624DD4C1FF55}" srcOrd="0" destOrd="0" presId="urn:microsoft.com/office/officeart/2008/layout/HorizontalMultiLevelHierarchy"/>
    <dgm:cxn modelId="{07D2EC2C-6537-4679-81A2-C16FD2EB1C84}" type="presOf" srcId="{51FD473D-A296-40D1-BA8C-0A70703B404C}" destId="{FE62DB07-0B70-48B8-AB3A-0E75396856AE}" srcOrd="1" destOrd="0" presId="urn:microsoft.com/office/officeart/2008/layout/HorizontalMultiLevelHierarchy"/>
    <dgm:cxn modelId="{F0156004-A47D-4978-BCCF-EB8EC2B2AB70}" srcId="{09E50959-B7E2-456B-BC46-3D3ED219B705}" destId="{108C9BCD-0152-44B0-9718-AAF083D3E48D}" srcOrd="0" destOrd="0" parTransId="{BBAE8BB6-E5A6-4928-AE15-06A059E8B590}" sibTransId="{B67B1B65-4945-4D8C-B60B-A450D7E6C16B}"/>
    <dgm:cxn modelId="{8CFF4793-116B-4B2B-A2D5-C1956EAF48AF}" srcId="{09E50959-B7E2-456B-BC46-3D3ED219B705}" destId="{AFE45FBF-BB69-4942-92EA-5CD868C11F8C}" srcOrd="2" destOrd="0" parTransId="{93C00E77-5472-4958-9776-CE1096963DEC}" sibTransId="{F2255D03-26A2-48C9-B7CE-9FE5E2626128}"/>
    <dgm:cxn modelId="{495CA110-55B2-4347-9339-F7EEE6A33D3E}" type="presOf" srcId="{93C00E77-5472-4958-9776-CE1096963DEC}" destId="{E81C7BE7-B97A-434A-8D19-BB3521782E52}" srcOrd="0" destOrd="0" presId="urn:microsoft.com/office/officeart/2008/layout/HorizontalMultiLevelHierarchy"/>
    <dgm:cxn modelId="{E0DD5406-A8BE-453D-9086-CE825B21DE11}" srcId="{09E50959-B7E2-456B-BC46-3D3ED219B705}" destId="{32EED31B-4F0C-48D9-9D2C-3502D1D07DD9}" srcOrd="1" destOrd="0" parTransId="{51FD473D-A296-40D1-BA8C-0A70703B404C}" sibTransId="{E59697E4-EB64-45A9-BB68-EF0BC7FA5A52}"/>
    <dgm:cxn modelId="{6813E230-3085-432A-8121-BF8FA84FCAE9}" type="presOf" srcId="{BB589135-E62D-426E-A951-02F9A960B5DC}" destId="{556F2A61-E367-47FA-BFCF-465ACD309043}" srcOrd="0" destOrd="0" presId="urn:microsoft.com/office/officeart/2008/layout/HorizontalMultiLevelHierarchy"/>
    <dgm:cxn modelId="{59CB5414-6954-4EC2-AF6E-5B613AC7CFFF}" type="presOf" srcId="{51FD473D-A296-40D1-BA8C-0A70703B404C}" destId="{23C89963-458D-4C2D-ACF2-C9D1406A4849}" srcOrd="0" destOrd="0" presId="urn:microsoft.com/office/officeart/2008/layout/HorizontalMultiLevelHierarchy"/>
    <dgm:cxn modelId="{148ED16D-534C-4EA3-B706-9E34454ED32B}" type="presOf" srcId="{9D39BD7C-7810-42FC-82B7-7DF4FB172610}" destId="{84EFD94B-ABC2-4DFC-B68D-0F67DDA2E49E}" srcOrd="0" destOrd="0" presId="urn:microsoft.com/office/officeart/2008/layout/HorizontalMultiLevelHierarchy"/>
    <dgm:cxn modelId="{EDF649A2-FFE6-472D-9399-1B4204BF1A5A}" type="presOf" srcId="{C4F6E613-F7E8-471A-8308-D99AA5ED6222}" destId="{A8B13984-3300-453D-9A5A-3DF9C431A9F2}" srcOrd="1" destOrd="0" presId="urn:microsoft.com/office/officeart/2008/layout/HorizontalMultiLevelHierarchy"/>
    <dgm:cxn modelId="{01D6AEE8-B858-45E4-9B38-002E92ADCF85}" type="presOf" srcId="{108C9BCD-0152-44B0-9718-AAF083D3E48D}" destId="{3379CD8B-D3CB-40FA-963D-826CE1C46DEE}" srcOrd="0" destOrd="0" presId="urn:microsoft.com/office/officeart/2008/layout/HorizontalMultiLevelHierarchy"/>
    <dgm:cxn modelId="{860F258E-2614-43E5-BC72-69FE9AF2DC45}" type="presOf" srcId="{BB589135-E62D-426E-A951-02F9A960B5DC}" destId="{968FDA62-9F2D-4F69-BDD1-CDFD4C391485}" srcOrd="1" destOrd="0" presId="urn:microsoft.com/office/officeart/2008/layout/HorizontalMultiLevelHierarchy"/>
    <dgm:cxn modelId="{AF6BE065-2BAA-4B6F-B380-82896D476899}" type="presOf" srcId="{93C00E77-5472-4958-9776-CE1096963DEC}" destId="{CED449F8-A3BC-440D-B355-B12B9ACF8A7E}" srcOrd="1" destOrd="0" presId="urn:microsoft.com/office/officeart/2008/layout/HorizontalMultiLevelHierarchy"/>
    <dgm:cxn modelId="{C4209F3B-D67D-438E-82B4-DC4F258893E6}" srcId="{32EED31B-4F0C-48D9-9D2C-3502D1D07DD9}" destId="{BDE520BB-CC25-4163-B76E-FD46E9E66D8F}" srcOrd="1" destOrd="0" parTransId="{C5257B86-8CF8-486C-ADF7-BA60A2CBD0A7}" sibTransId="{AADC45C3-6220-4D96-8266-A146163238CB}"/>
    <dgm:cxn modelId="{D6E81369-47DF-4CF5-A307-B9A1210D64EE}" type="presOf" srcId="{BBAE8BB6-E5A6-4928-AE15-06A059E8B590}" destId="{A558EF6E-5F9A-4296-9087-DA2755A2D81F}" srcOrd="0" destOrd="0" presId="urn:microsoft.com/office/officeart/2008/layout/HorizontalMultiLevelHierarchy"/>
    <dgm:cxn modelId="{5A6A11F0-4408-4914-A336-D314885BF176}" type="presOf" srcId="{09E50959-B7E2-456B-BC46-3D3ED219B705}" destId="{014FECA9-F4BD-4CAF-A318-4C84247B225D}" srcOrd="0" destOrd="0" presId="urn:microsoft.com/office/officeart/2008/layout/HorizontalMultiLevelHierarchy"/>
    <dgm:cxn modelId="{CFFB8683-4F26-4722-B587-D96615EECFBF}" type="presOf" srcId="{121DF570-FC7C-4CD4-BBE1-A3E2A83442BD}" destId="{701BC587-9B0D-4743-80B8-91021A008C30}" srcOrd="0" destOrd="0" presId="urn:microsoft.com/office/officeart/2008/layout/HorizontalMultiLevelHierarchy"/>
    <dgm:cxn modelId="{3249FED2-5140-4228-90B2-EC1EB0C61F30}" srcId="{32EED31B-4F0C-48D9-9D2C-3502D1D07DD9}" destId="{121DF570-FC7C-4CD4-BBE1-A3E2A83442BD}" srcOrd="0" destOrd="0" parTransId="{C4F6E613-F7E8-471A-8308-D99AA5ED6222}" sibTransId="{6D1C54BE-D758-4C3B-AADE-EBEDE27079BC}"/>
    <dgm:cxn modelId="{75451AB4-C5E4-4402-8EAB-CDB370BB47DD}" type="presOf" srcId="{BBAE8BB6-E5A6-4928-AE15-06A059E8B590}" destId="{9E8D4158-C759-4A2B-971D-A4CAF7A3DBF4}" srcOrd="1" destOrd="0" presId="urn:microsoft.com/office/officeart/2008/layout/HorizontalMultiLevelHierarchy"/>
    <dgm:cxn modelId="{C27FA8E5-AF09-4279-A0F3-A26241B14F8E}" type="presOf" srcId="{C4F6E613-F7E8-471A-8308-D99AA5ED6222}" destId="{35E5AFD3-5B63-4D32-BEDD-999AE4DC85E3}" srcOrd="0" destOrd="0" presId="urn:microsoft.com/office/officeart/2008/layout/HorizontalMultiLevelHierarchy"/>
    <dgm:cxn modelId="{664A145D-6C92-490A-8CFD-ADBD61FC8225}" type="presOf" srcId="{AFE45FBF-BB69-4942-92EA-5CD868C11F8C}" destId="{29E8B27B-DB18-4403-B4ED-604A405A3650}" srcOrd="0" destOrd="0" presId="urn:microsoft.com/office/officeart/2008/layout/HorizontalMultiLevelHierarchy"/>
    <dgm:cxn modelId="{6B0A2C67-625B-447C-98DB-969E343D12B6}" srcId="{9D39BD7C-7810-42FC-82B7-7DF4FB172610}" destId="{09E50959-B7E2-456B-BC46-3D3ED219B705}" srcOrd="0" destOrd="0" parTransId="{097DBCFE-8284-4DC9-A471-08BFA23E2002}" sibTransId="{0058E79C-D34F-4F95-B4BE-A5D529AD8DA6}"/>
    <dgm:cxn modelId="{9034E1CA-7192-4FEF-AC68-DC4EE4A91791}" type="presOf" srcId="{C5257B86-8CF8-486C-ADF7-BA60A2CBD0A7}" destId="{1AE0DFF3-C62D-4FFC-B4E5-CD4E72FE245F}" srcOrd="1" destOrd="0" presId="urn:microsoft.com/office/officeart/2008/layout/HorizontalMultiLevelHierarchy"/>
    <dgm:cxn modelId="{46F328EB-F845-4E21-AD04-11DE05CC819A}" type="presOf" srcId="{32EED31B-4F0C-48D9-9D2C-3502D1D07DD9}" destId="{E5A34614-0CFC-4528-8B3D-91A96248CADF}" srcOrd="0" destOrd="0" presId="urn:microsoft.com/office/officeart/2008/layout/HorizontalMultiLevelHierarchy"/>
    <dgm:cxn modelId="{384245B2-40F2-4182-8BE4-58DB1C217C6A}" type="presParOf" srcId="{84EFD94B-ABC2-4DFC-B68D-0F67DDA2E49E}" destId="{1B241EB0-4F0D-46A5-8D17-15AFD191CCAC}" srcOrd="0" destOrd="0" presId="urn:microsoft.com/office/officeart/2008/layout/HorizontalMultiLevelHierarchy"/>
    <dgm:cxn modelId="{BB4412CA-C38B-4A1F-8E12-07801DF5A06E}" type="presParOf" srcId="{1B241EB0-4F0D-46A5-8D17-15AFD191CCAC}" destId="{014FECA9-F4BD-4CAF-A318-4C84247B225D}" srcOrd="0" destOrd="0" presId="urn:microsoft.com/office/officeart/2008/layout/HorizontalMultiLevelHierarchy"/>
    <dgm:cxn modelId="{29A35596-396D-4BF9-847B-4E5E57ADE4A6}" type="presParOf" srcId="{1B241EB0-4F0D-46A5-8D17-15AFD191CCAC}" destId="{E9418FC7-0419-4F57-A78C-FA591CA7BA32}" srcOrd="1" destOrd="0" presId="urn:microsoft.com/office/officeart/2008/layout/HorizontalMultiLevelHierarchy"/>
    <dgm:cxn modelId="{4241E74B-4B94-496C-AF7B-646DCDE109F0}" type="presParOf" srcId="{E9418FC7-0419-4F57-A78C-FA591CA7BA32}" destId="{A558EF6E-5F9A-4296-9087-DA2755A2D81F}" srcOrd="0" destOrd="0" presId="urn:microsoft.com/office/officeart/2008/layout/HorizontalMultiLevelHierarchy"/>
    <dgm:cxn modelId="{240F39A0-1F02-443E-8D4F-E9F782E422BE}" type="presParOf" srcId="{A558EF6E-5F9A-4296-9087-DA2755A2D81F}" destId="{9E8D4158-C759-4A2B-971D-A4CAF7A3DBF4}" srcOrd="0" destOrd="0" presId="urn:microsoft.com/office/officeart/2008/layout/HorizontalMultiLevelHierarchy"/>
    <dgm:cxn modelId="{539992C9-01D4-48EC-85B8-37AA9AAAB5A2}" type="presParOf" srcId="{E9418FC7-0419-4F57-A78C-FA591CA7BA32}" destId="{A205F673-CD7E-41CA-9ECB-ECAC07BB9B27}" srcOrd="1" destOrd="0" presId="urn:microsoft.com/office/officeart/2008/layout/HorizontalMultiLevelHierarchy"/>
    <dgm:cxn modelId="{FFE3B597-C9BB-47D6-A848-53C0777FF240}" type="presParOf" srcId="{A205F673-CD7E-41CA-9ECB-ECAC07BB9B27}" destId="{3379CD8B-D3CB-40FA-963D-826CE1C46DEE}" srcOrd="0" destOrd="0" presId="urn:microsoft.com/office/officeart/2008/layout/HorizontalMultiLevelHierarchy"/>
    <dgm:cxn modelId="{535E026D-B4F5-45F5-9EB5-2698E4543D9B}" type="presParOf" srcId="{A205F673-CD7E-41CA-9ECB-ECAC07BB9B27}" destId="{4891F156-08DD-4E7E-B281-63B0D444EF75}" srcOrd="1" destOrd="0" presId="urn:microsoft.com/office/officeart/2008/layout/HorizontalMultiLevelHierarchy"/>
    <dgm:cxn modelId="{93A7B28B-E002-4AA3-99DB-F41D6002406D}" type="presParOf" srcId="{E9418FC7-0419-4F57-A78C-FA591CA7BA32}" destId="{23C89963-458D-4C2D-ACF2-C9D1406A4849}" srcOrd="2" destOrd="0" presId="urn:microsoft.com/office/officeart/2008/layout/HorizontalMultiLevelHierarchy"/>
    <dgm:cxn modelId="{7526567A-4F17-451A-B6F4-02A0322FBC82}" type="presParOf" srcId="{23C89963-458D-4C2D-ACF2-C9D1406A4849}" destId="{FE62DB07-0B70-48B8-AB3A-0E75396856AE}" srcOrd="0" destOrd="0" presId="urn:microsoft.com/office/officeart/2008/layout/HorizontalMultiLevelHierarchy"/>
    <dgm:cxn modelId="{4DF3BE1B-2C27-4F56-8C34-59D3AB659D4C}" type="presParOf" srcId="{E9418FC7-0419-4F57-A78C-FA591CA7BA32}" destId="{47016221-22A4-4A4C-BDC7-8B0279DB273C}" srcOrd="3" destOrd="0" presId="urn:microsoft.com/office/officeart/2008/layout/HorizontalMultiLevelHierarchy"/>
    <dgm:cxn modelId="{96B577E7-30C2-4875-9207-A2324687E774}" type="presParOf" srcId="{47016221-22A4-4A4C-BDC7-8B0279DB273C}" destId="{E5A34614-0CFC-4528-8B3D-91A96248CADF}" srcOrd="0" destOrd="0" presId="urn:microsoft.com/office/officeart/2008/layout/HorizontalMultiLevelHierarchy"/>
    <dgm:cxn modelId="{B52F1166-3E22-410F-BD56-5414B938449A}" type="presParOf" srcId="{47016221-22A4-4A4C-BDC7-8B0279DB273C}" destId="{8F9C9D72-0486-47E1-A166-6D3651B1AB9D}" srcOrd="1" destOrd="0" presId="urn:microsoft.com/office/officeart/2008/layout/HorizontalMultiLevelHierarchy"/>
    <dgm:cxn modelId="{EA934F9A-1B6F-4F32-A29C-56527E23E1A7}" type="presParOf" srcId="{8F9C9D72-0486-47E1-A166-6D3651B1AB9D}" destId="{35E5AFD3-5B63-4D32-BEDD-999AE4DC85E3}" srcOrd="0" destOrd="0" presId="urn:microsoft.com/office/officeart/2008/layout/HorizontalMultiLevelHierarchy"/>
    <dgm:cxn modelId="{F5B22A74-FEA9-4FDC-8A54-D40828D44332}" type="presParOf" srcId="{35E5AFD3-5B63-4D32-BEDD-999AE4DC85E3}" destId="{A8B13984-3300-453D-9A5A-3DF9C431A9F2}" srcOrd="0" destOrd="0" presId="urn:microsoft.com/office/officeart/2008/layout/HorizontalMultiLevelHierarchy"/>
    <dgm:cxn modelId="{63D3A778-9557-4FA1-AB75-F8F09EED7767}" type="presParOf" srcId="{8F9C9D72-0486-47E1-A166-6D3651B1AB9D}" destId="{64BC26D8-B67A-488C-9FE5-9E69A1CC347C}" srcOrd="1" destOrd="0" presId="urn:microsoft.com/office/officeart/2008/layout/HorizontalMultiLevelHierarchy"/>
    <dgm:cxn modelId="{855D34CF-A96F-4E6A-9A4F-3A17643691C8}" type="presParOf" srcId="{64BC26D8-B67A-488C-9FE5-9E69A1CC347C}" destId="{701BC587-9B0D-4743-80B8-91021A008C30}" srcOrd="0" destOrd="0" presId="urn:microsoft.com/office/officeart/2008/layout/HorizontalMultiLevelHierarchy"/>
    <dgm:cxn modelId="{6C4D9FC1-F810-4528-97C0-AA8AE24133E9}" type="presParOf" srcId="{64BC26D8-B67A-488C-9FE5-9E69A1CC347C}" destId="{4370A066-B36F-4C7D-9E01-848B3C0C0683}" srcOrd="1" destOrd="0" presId="urn:microsoft.com/office/officeart/2008/layout/HorizontalMultiLevelHierarchy"/>
    <dgm:cxn modelId="{403783EE-FFFB-413F-ACD3-2CF87112AEBB}" type="presParOf" srcId="{8F9C9D72-0486-47E1-A166-6D3651B1AB9D}" destId="{19F51663-43E3-4881-8155-E8A707129A56}" srcOrd="2" destOrd="0" presId="urn:microsoft.com/office/officeart/2008/layout/HorizontalMultiLevelHierarchy"/>
    <dgm:cxn modelId="{2D6BB948-69A0-4FD9-AD11-4F1E931A63D0}" type="presParOf" srcId="{19F51663-43E3-4881-8155-E8A707129A56}" destId="{1AE0DFF3-C62D-4FFC-B4E5-CD4E72FE245F}" srcOrd="0" destOrd="0" presId="urn:microsoft.com/office/officeart/2008/layout/HorizontalMultiLevelHierarchy"/>
    <dgm:cxn modelId="{D390EBAF-F0AC-4AF7-84F9-19618F2ABDE1}" type="presParOf" srcId="{8F9C9D72-0486-47E1-A166-6D3651B1AB9D}" destId="{4ED9905D-4E08-497F-AA36-A7ED02F193FC}" srcOrd="3" destOrd="0" presId="urn:microsoft.com/office/officeart/2008/layout/HorizontalMultiLevelHierarchy"/>
    <dgm:cxn modelId="{0DE46066-155A-4909-8825-ABACDFDBF3BE}" type="presParOf" srcId="{4ED9905D-4E08-497F-AA36-A7ED02F193FC}" destId="{CBEE59FD-D4B9-4676-AB01-624DD4C1FF55}" srcOrd="0" destOrd="0" presId="urn:microsoft.com/office/officeart/2008/layout/HorizontalMultiLevelHierarchy"/>
    <dgm:cxn modelId="{6956272C-2C57-496B-B53B-B796694C6B62}" type="presParOf" srcId="{4ED9905D-4E08-497F-AA36-A7ED02F193FC}" destId="{AA4CDC77-A431-4AFD-8DB1-CF267C972555}" srcOrd="1" destOrd="0" presId="urn:microsoft.com/office/officeart/2008/layout/HorizontalMultiLevelHierarchy"/>
    <dgm:cxn modelId="{9CD499C4-3E7C-4018-B70A-D0CB0CB0ED4A}" type="presParOf" srcId="{8F9C9D72-0486-47E1-A166-6D3651B1AB9D}" destId="{556F2A61-E367-47FA-BFCF-465ACD309043}" srcOrd="4" destOrd="0" presId="urn:microsoft.com/office/officeart/2008/layout/HorizontalMultiLevelHierarchy"/>
    <dgm:cxn modelId="{632E2B8D-6ACC-4662-9515-F5CBE5327C1B}" type="presParOf" srcId="{556F2A61-E367-47FA-BFCF-465ACD309043}" destId="{968FDA62-9F2D-4F69-BDD1-CDFD4C391485}" srcOrd="0" destOrd="0" presId="urn:microsoft.com/office/officeart/2008/layout/HorizontalMultiLevelHierarchy"/>
    <dgm:cxn modelId="{4C4385AC-C8B6-4DB2-A2FE-FCC90054AF8A}" type="presParOf" srcId="{8F9C9D72-0486-47E1-A166-6D3651B1AB9D}" destId="{7BF34005-D567-4BB7-BC7A-12087A2FCB60}" srcOrd="5" destOrd="0" presId="urn:microsoft.com/office/officeart/2008/layout/HorizontalMultiLevelHierarchy"/>
    <dgm:cxn modelId="{BD75ACC0-C3D7-486E-B94A-12F21849A502}" type="presParOf" srcId="{7BF34005-D567-4BB7-BC7A-12087A2FCB60}" destId="{C1BB1F5F-8E35-4595-923D-123F5DA7EFCB}" srcOrd="0" destOrd="0" presId="urn:microsoft.com/office/officeart/2008/layout/HorizontalMultiLevelHierarchy"/>
    <dgm:cxn modelId="{44CE5BA3-73C1-4FE7-8CB2-AF6F497FBDEF}" type="presParOf" srcId="{7BF34005-D567-4BB7-BC7A-12087A2FCB60}" destId="{4F49DEAA-4DE4-47DE-8C35-9AD5BB474C32}" srcOrd="1" destOrd="0" presId="urn:microsoft.com/office/officeart/2008/layout/HorizontalMultiLevelHierarchy"/>
    <dgm:cxn modelId="{F46356B9-57F3-4867-87F4-3B9004B5E6F3}" type="presParOf" srcId="{E9418FC7-0419-4F57-A78C-FA591CA7BA32}" destId="{E81C7BE7-B97A-434A-8D19-BB3521782E52}" srcOrd="4" destOrd="0" presId="urn:microsoft.com/office/officeart/2008/layout/HorizontalMultiLevelHierarchy"/>
    <dgm:cxn modelId="{B2E4F298-5F6C-4A40-AF84-B5FA5BB26774}" type="presParOf" srcId="{E81C7BE7-B97A-434A-8D19-BB3521782E52}" destId="{CED449F8-A3BC-440D-B355-B12B9ACF8A7E}" srcOrd="0" destOrd="0" presId="urn:microsoft.com/office/officeart/2008/layout/HorizontalMultiLevelHierarchy"/>
    <dgm:cxn modelId="{09119987-E3FC-4516-AD21-31B3F5567F57}" type="presParOf" srcId="{E9418FC7-0419-4F57-A78C-FA591CA7BA32}" destId="{C890DA13-3247-4193-AD71-CB78E2F9B0BB}" srcOrd="5" destOrd="0" presId="urn:microsoft.com/office/officeart/2008/layout/HorizontalMultiLevelHierarchy"/>
    <dgm:cxn modelId="{02B38DCF-B329-4C94-93D2-966EB60B48C6}" type="presParOf" srcId="{C890DA13-3247-4193-AD71-CB78E2F9B0BB}" destId="{29E8B27B-DB18-4403-B4ED-604A405A3650}" srcOrd="0" destOrd="0" presId="urn:microsoft.com/office/officeart/2008/layout/HorizontalMultiLevelHierarchy"/>
    <dgm:cxn modelId="{64BF2AD4-956A-4845-ABF2-554F356A5710}" type="presParOf" srcId="{C890DA13-3247-4193-AD71-CB78E2F9B0BB}" destId="{D7B3A488-F4D5-4D8E-8BC2-D9FC0D169DA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7C7233-0F72-4E5C-8614-59335265FB59}" type="doc">
      <dgm:prSet loTypeId="urn:microsoft.com/office/officeart/2005/8/layout/chevron1" loCatId="process" qsTypeId="urn:microsoft.com/office/officeart/2005/8/quickstyle/3d3" qsCatId="3D" csTypeId="urn:microsoft.com/office/officeart/2005/8/colors/accent2_2" csCatId="accent2" phldr="1"/>
      <dgm:spPr/>
    </dgm:pt>
    <dgm:pt modelId="{D8713B6C-F961-4CED-AF34-B7C7A07AE4C7}">
      <dgm:prSet phldrT="[Text]"/>
      <dgm:spPr/>
      <dgm:t>
        <a:bodyPr/>
        <a:lstStyle/>
        <a:p>
          <a:r>
            <a:rPr lang="en-US" dirty="0" smtClean="0"/>
            <a:t>Scheme</a:t>
          </a:r>
        </a:p>
        <a:p>
          <a:r>
            <a:rPr lang="en-US" dirty="0" smtClean="0"/>
            <a:t>9.45 </a:t>
          </a:r>
          <a:r>
            <a:rPr lang="en-US" dirty="0" err="1" smtClean="0"/>
            <a:t>lcr</a:t>
          </a:r>
          <a:r>
            <a:rPr lang="en-US" dirty="0" smtClean="0"/>
            <a:t>.</a:t>
          </a:r>
          <a:endParaRPr lang="en-US" dirty="0"/>
        </a:p>
      </dgm:t>
    </dgm:pt>
    <dgm:pt modelId="{255C95BC-B3A1-4002-8D09-D40494546B39}" type="parTrans" cxnId="{924DA8C1-56CF-4786-85A7-236058C4B8BF}">
      <dgm:prSet/>
      <dgm:spPr/>
      <dgm:t>
        <a:bodyPr/>
        <a:lstStyle/>
        <a:p>
          <a:endParaRPr lang="en-US"/>
        </a:p>
      </dgm:t>
    </dgm:pt>
    <dgm:pt modelId="{69C46C27-CABD-4638-A1EE-498FDBA422D5}" type="sibTrans" cxnId="{924DA8C1-56CF-4786-85A7-236058C4B8BF}">
      <dgm:prSet/>
      <dgm:spPr/>
      <dgm:t>
        <a:bodyPr/>
        <a:lstStyle/>
        <a:p>
          <a:endParaRPr lang="en-US"/>
        </a:p>
      </dgm:t>
    </dgm:pt>
    <dgm:pt modelId="{611B0B6E-DDD6-4BFF-A8CF-6699CE05F4F8}">
      <dgm:prSet phldrT="[Text]"/>
      <dgm:spPr/>
      <dgm:t>
        <a:bodyPr/>
        <a:lstStyle/>
        <a:p>
          <a:r>
            <a:rPr lang="en-US" dirty="0" smtClean="0"/>
            <a:t>Revenue 6.74 </a:t>
          </a:r>
          <a:r>
            <a:rPr lang="en-US" dirty="0" err="1" smtClean="0"/>
            <a:t>lcr</a:t>
          </a:r>
          <a:r>
            <a:rPr lang="en-US" dirty="0" smtClean="0"/>
            <a:t>. </a:t>
          </a:r>
          <a:endParaRPr lang="en-US" dirty="0"/>
        </a:p>
      </dgm:t>
    </dgm:pt>
    <dgm:pt modelId="{8832677A-9A5E-4F76-9BF9-6BDBBD22FEA8}" type="parTrans" cxnId="{ABCB8028-D7AE-444E-8E2B-0407D7ECA020}">
      <dgm:prSet/>
      <dgm:spPr/>
      <dgm:t>
        <a:bodyPr/>
        <a:lstStyle/>
        <a:p>
          <a:endParaRPr lang="en-US"/>
        </a:p>
      </dgm:t>
    </dgm:pt>
    <dgm:pt modelId="{9077F609-326C-4C5F-AFDA-1312E1615EBE}" type="sibTrans" cxnId="{ABCB8028-D7AE-444E-8E2B-0407D7ECA020}">
      <dgm:prSet/>
      <dgm:spPr/>
      <dgm:t>
        <a:bodyPr/>
        <a:lstStyle/>
        <a:p>
          <a:endParaRPr lang="en-US"/>
        </a:p>
      </dgm:t>
    </dgm:pt>
    <dgm:pt modelId="{D9FA3DB4-92A9-4C8A-A939-A25EFC33BBD6}">
      <dgm:prSet phldrT="[Text]"/>
      <dgm:spPr/>
      <dgm:t>
        <a:bodyPr/>
        <a:lstStyle/>
        <a:p>
          <a:r>
            <a:rPr lang="en-US" dirty="0" smtClean="0"/>
            <a:t>Capital 2.71 </a:t>
          </a:r>
          <a:r>
            <a:rPr lang="en-US" dirty="0" err="1" smtClean="0"/>
            <a:t>lcr</a:t>
          </a:r>
          <a:r>
            <a:rPr lang="en-US" dirty="0" smtClean="0"/>
            <a:t>. </a:t>
          </a:r>
          <a:endParaRPr lang="en-US" dirty="0"/>
        </a:p>
      </dgm:t>
    </dgm:pt>
    <dgm:pt modelId="{06411D64-859A-401D-A8A2-A4CDA9223FB2}" type="parTrans" cxnId="{031B11B4-840C-459A-87C7-0BE4DEB4D1B2}">
      <dgm:prSet/>
      <dgm:spPr/>
      <dgm:t>
        <a:bodyPr/>
        <a:lstStyle/>
        <a:p>
          <a:endParaRPr lang="en-US"/>
        </a:p>
      </dgm:t>
    </dgm:pt>
    <dgm:pt modelId="{0C361841-75CB-4CBA-BD3D-981096E4AD1B}" type="sibTrans" cxnId="{031B11B4-840C-459A-87C7-0BE4DEB4D1B2}">
      <dgm:prSet/>
      <dgm:spPr/>
      <dgm:t>
        <a:bodyPr/>
        <a:lstStyle/>
        <a:p>
          <a:endParaRPr lang="en-US"/>
        </a:p>
      </dgm:t>
    </dgm:pt>
    <dgm:pt modelId="{DD97B720-E14E-4668-91E9-71305B5528D3}" type="pres">
      <dgm:prSet presAssocID="{C77C7233-0F72-4E5C-8614-59335265FB59}" presName="Name0" presStyleCnt="0">
        <dgm:presLayoutVars>
          <dgm:dir/>
          <dgm:animLvl val="lvl"/>
          <dgm:resizeHandles val="exact"/>
        </dgm:presLayoutVars>
      </dgm:prSet>
      <dgm:spPr/>
    </dgm:pt>
    <dgm:pt modelId="{1B808153-A8F2-4D05-B223-9D04513EEC4A}" type="pres">
      <dgm:prSet presAssocID="{D8713B6C-F961-4CED-AF34-B7C7A07AE4C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DB8868-54E9-41F4-A71F-B2B0F2CA0B06}" type="pres">
      <dgm:prSet presAssocID="{69C46C27-CABD-4638-A1EE-498FDBA422D5}" presName="parTxOnlySpace" presStyleCnt="0"/>
      <dgm:spPr/>
    </dgm:pt>
    <dgm:pt modelId="{D861B7BA-C540-46D1-AC04-40577C75D4C6}" type="pres">
      <dgm:prSet presAssocID="{611B0B6E-DDD6-4BFF-A8CF-6699CE05F4F8}" presName="parTxOnly" presStyleLbl="node1" presStyleIdx="1" presStyleCnt="3" custAng="1082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C4E335-ECAE-447A-A246-BA98A3FD59A2}" type="pres">
      <dgm:prSet presAssocID="{9077F609-326C-4C5F-AFDA-1312E1615EBE}" presName="parTxOnlySpace" presStyleCnt="0"/>
      <dgm:spPr/>
    </dgm:pt>
    <dgm:pt modelId="{72164C98-8290-47BD-B2F2-33B3E027984B}" type="pres">
      <dgm:prSet presAssocID="{D9FA3DB4-92A9-4C8A-A939-A25EFC33BBD6}" presName="parTxOnly" presStyleLbl="node1" presStyleIdx="2" presStyleCnt="3" custAng="1082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E7DF84-DF71-4DC7-A8D7-69AD3483ECB0}" type="presOf" srcId="{D8713B6C-F961-4CED-AF34-B7C7A07AE4C7}" destId="{1B808153-A8F2-4D05-B223-9D04513EEC4A}" srcOrd="0" destOrd="0" presId="urn:microsoft.com/office/officeart/2005/8/layout/chevron1"/>
    <dgm:cxn modelId="{ABCB8028-D7AE-444E-8E2B-0407D7ECA020}" srcId="{C77C7233-0F72-4E5C-8614-59335265FB59}" destId="{611B0B6E-DDD6-4BFF-A8CF-6699CE05F4F8}" srcOrd="1" destOrd="0" parTransId="{8832677A-9A5E-4F76-9BF9-6BDBBD22FEA8}" sibTransId="{9077F609-326C-4C5F-AFDA-1312E1615EBE}"/>
    <dgm:cxn modelId="{031B11B4-840C-459A-87C7-0BE4DEB4D1B2}" srcId="{C77C7233-0F72-4E5C-8614-59335265FB59}" destId="{D9FA3DB4-92A9-4C8A-A939-A25EFC33BBD6}" srcOrd="2" destOrd="0" parTransId="{06411D64-859A-401D-A8A2-A4CDA9223FB2}" sibTransId="{0C361841-75CB-4CBA-BD3D-981096E4AD1B}"/>
    <dgm:cxn modelId="{924DA8C1-56CF-4786-85A7-236058C4B8BF}" srcId="{C77C7233-0F72-4E5C-8614-59335265FB59}" destId="{D8713B6C-F961-4CED-AF34-B7C7A07AE4C7}" srcOrd="0" destOrd="0" parTransId="{255C95BC-B3A1-4002-8D09-D40494546B39}" sibTransId="{69C46C27-CABD-4638-A1EE-498FDBA422D5}"/>
    <dgm:cxn modelId="{F7587ADE-AEB7-4C44-BA2F-5865C9AFC147}" type="presOf" srcId="{C77C7233-0F72-4E5C-8614-59335265FB59}" destId="{DD97B720-E14E-4668-91E9-71305B5528D3}" srcOrd="0" destOrd="0" presId="urn:microsoft.com/office/officeart/2005/8/layout/chevron1"/>
    <dgm:cxn modelId="{CD858794-7DA3-4644-90F8-515C7BC4860B}" type="presOf" srcId="{D9FA3DB4-92A9-4C8A-A939-A25EFC33BBD6}" destId="{72164C98-8290-47BD-B2F2-33B3E027984B}" srcOrd="0" destOrd="0" presId="urn:microsoft.com/office/officeart/2005/8/layout/chevron1"/>
    <dgm:cxn modelId="{BB01CB95-AA10-44DA-8099-D84AA2C5C14B}" type="presOf" srcId="{611B0B6E-DDD6-4BFF-A8CF-6699CE05F4F8}" destId="{D861B7BA-C540-46D1-AC04-40577C75D4C6}" srcOrd="0" destOrd="0" presId="urn:microsoft.com/office/officeart/2005/8/layout/chevron1"/>
    <dgm:cxn modelId="{741F63D7-43B1-4B60-B35F-368F3C6BEAE7}" type="presParOf" srcId="{DD97B720-E14E-4668-91E9-71305B5528D3}" destId="{1B808153-A8F2-4D05-B223-9D04513EEC4A}" srcOrd="0" destOrd="0" presId="urn:microsoft.com/office/officeart/2005/8/layout/chevron1"/>
    <dgm:cxn modelId="{9857ACC3-6820-45A2-8B38-0FC93BF230B4}" type="presParOf" srcId="{DD97B720-E14E-4668-91E9-71305B5528D3}" destId="{ABDB8868-54E9-41F4-A71F-B2B0F2CA0B06}" srcOrd="1" destOrd="0" presId="urn:microsoft.com/office/officeart/2005/8/layout/chevron1"/>
    <dgm:cxn modelId="{6C83CCFE-8FE0-4A80-B198-5B3CDCC5513D}" type="presParOf" srcId="{DD97B720-E14E-4668-91E9-71305B5528D3}" destId="{D861B7BA-C540-46D1-AC04-40577C75D4C6}" srcOrd="2" destOrd="0" presId="urn:microsoft.com/office/officeart/2005/8/layout/chevron1"/>
    <dgm:cxn modelId="{5CCF65BB-C54A-4CA6-BF76-03835314C503}" type="presParOf" srcId="{DD97B720-E14E-4668-91E9-71305B5528D3}" destId="{1FC4E335-ECAE-447A-A246-BA98A3FD59A2}" srcOrd="3" destOrd="0" presId="urn:microsoft.com/office/officeart/2005/8/layout/chevron1"/>
    <dgm:cxn modelId="{3A37A9C9-2196-4A86-B266-863DFF9BAE43}" type="presParOf" srcId="{DD97B720-E14E-4668-91E9-71305B5528D3}" destId="{72164C98-8290-47BD-B2F2-33B3E027984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2CB6FF-4BE0-4F01-B2FD-9C5672534194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</dgm:pt>
    <dgm:pt modelId="{C4F6202A-28DE-4465-89E2-BF2CA520C4B2}">
      <dgm:prSet phldrT="[Text]" custT="1"/>
      <dgm:spPr/>
      <dgm:t>
        <a:bodyPr/>
        <a:lstStyle/>
        <a:p>
          <a:r>
            <a:rPr lang="en-US" sz="2800" dirty="0"/>
            <a:t>Calculation</a:t>
          </a:r>
        </a:p>
      </dgm:t>
    </dgm:pt>
    <dgm:pt modelId="{28867EC1-92F0-4FF0-A02F-B2DF5BA9F969}" type="parTrans" cxnId="{577BCD58-60C1-4A3E-A43A-4F4216AD6DD3}">
      <dgm:prSet/>
      <dgm:spPr/>
      <dgm:t>
        <a:bodyPr/>
        <a:lstStyle/>
        <a:p>
          <a:endParaRPr lang="en-US" sz="2800"/>
        </a:p>
      </dgm:t>
    </dgm:pt>
    <dgm:pt modelId="{151D7D34-0283-43C2-962F-98EF4D40FD94}" type="sibTrans" cxnId="{577BCD58-60C1-4A3E-A43A-4F4216AD6DD3}">
      <dgm:prSet/>
      <dgm:spPr/>
      <dgm:t>
        <a:bodyPr/>
        <a:lstStyle/>
        <a:p>
          <a:endParaRPr lang="en-US" sz="2800"/>
        </a:p>
      </dgm:t>
    </dgm:pt>
    <dgm:pt modelId="{169530A2-6480-44FB-BD73-F52842F14359}">
      <dgm:prSet phldrT="[Text]" custT="1"/>
      <dgm:spPr/>
      <dgm:t>
        <a:bodyPr/>
        <a:lstStyle/>
        <a:p>
          <a:r>
            <a:rPr lang="en-US" sz="2800" dirty="0" smtClean="0"/>
            <a:t>Why high level is  Bad for economy?</a:t>
          </a:r>
          <a:endParaRPr lang="en-US" sz="2800" dirty="0"/>
        </a:p>
      </dgm:t>
    </dgm:pt>
    <dgm:pt modelId="{55DFCC80-BE87-41D8-9BF1-77E442BA735F}" type="parTrans" cxnId="{D5DBA565-FDBF-4C3A-A6FB-FCA47B800F21}">
      <dgm:prSet/>
      <dgm:spPr/>
      <dgm:t>
        <a:bodyPr/>
        <a:lstStyle/>
        <a:p>
          <a:endParaRPr lang="en-US" sz="2800"/>
        </a:p>
      </dgm:t>
    </dgm:pt>
    <dgm:pt modelId="{5541971C-5841-4330-A47C-D71DAEDD1E8C}" type="sibTrans" cxnId="{D5DBA565-FDBF-4C3A-A6FB-FCA47B800F21}">
      <dgm:prSet/>
      <dgm:spPr/>
      <dgm:t>
        <a:bodyPr/>
        <a:lstStyle/>
        <a:p>
          <a:endParaRPr lang="en-US" sz="2800"/>
        </a:p>
      </dgm:t>
    </dgm:pt>
    <dgm:pt modelId="{BCD0EEDF-4FCE-482B-A65B-EEBFE6209AB9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800" dirty="0" err="1" smtClean="0"/>
            <a:t>N.K.Singh</a:t>
          </a:r>
          <a:r>
            <a:rPr lang="en-US" sz="2800" dirty="0" smtClean="0"/>
            <a:t> FRBM PANEL?</a:t>
          </a:r>
          <a:endParaRPr lang="en-US" sz="2800" dirty="0"/>
        </a:p>
      </dgm:t>
    </dgm:pt>
    <dgm:pt modelId="{1EFEBF9E-699B-4240-94BA-80A3C8FBBC8F}" type="parTrans" cxnId="{D843F229-2BF7-4F05-A3DA-D56F8BB6C7F3}">
      <dgm:prSet/>
      <dgm:spPr/>
      <dgm:t>
        <a:bodyPr/>
        <a:lstStyle/>
        <a:p>
          <a:endParaRPr lang="en-US" sz="2800"/>
        </a:p>
      </dgm:t>
    </dgm:pt>
    <dgm:pt modelId="{F7525F0A-BA61-439F-915B-7702AC9912A6}" type="sibTrans" cxnId="{D843F229-2BF7-4F05-A3DA-D56F8BB6C7F3}">
      <dgm:prSet/>
      <dgm:spPr/>
      <dgm:t>
        <a:bodyPr/>
        <a:lstStyle/>
        <a:p>
          <a:endParaRPr lang="en-US" sz="2800"/>
        </a:p>
      </dgm:t>
    </dgm:pt>
    <dgm:pt modelId="{F1B0D117-C19B-4EC5-BC57-05DE7EFF1FEA}">
      <dgm:prSet phldrT="[Text]" custT="1"/>
      <dgm:spPr/>
      <dgm:t>
        <a:bodyPr/>
        <a:lstStyle/>
        <a:p>
          <a:r>
            <a:rPr lang="en-US" sz="2800" dirty="0" smtClean="0"/>
            <a:t>Figures for 2017</a:t>
          </a:r>
          <a:endParaRPr lang="en-US" sz="2800" dirty="0"/>
        </a:p>
      </dgm:t>
    </dgm:pt>
    <dgm:pt modelId="{916F4C05-9EA9-48C0-9625-8D5CB013B1B9}" type="parTrans" cxnId="{D0551549-53C1-46BA-85DE-FE25927D5B0A}">
      <dgm:prSet/>
      <dgm:spPr/>
      <dgm:t>
        <a:bodyPr/>
        <a:lstStyle/>
        <a:p>
          <a:endParaRPr lang="en-US" sz="2800"/>
        </a:p>
      </dgm:t>
    </dgm:pt>
    <dgm:pt modelId="{4CBAF2FF-C2B1-462C-83DC-0F459E4EB7B5}" type="sibTrans" cxnId="{D0551549-53C1-46BA-85DE-FE25927D5B0A}">
      <dgm:prSet/>
      <dgm:spPr/>
      <dgm:t>
        <a:bodyPr/>
        <a:lstStyle/>
        <a:p>
          <a:endParaRPr lang="en-US" sz="2800"/>
        </a:p>
      </dgm:t>
    </dgm:pt>
    <dgm:pt modelId="{F29149F8-A464-419F-8B0F-A388BD13ABC4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800" dirty="0" smtClean="0"/>
            <a:t>PDMA? </a:t>
          </a:r>
          <a:endParaRPr lang="en-US" sz="2800" dirty="0"/>
        </a:p>
      </dgm:t>
    </dgm:pt>
    <dgm:pt modelId="{7AEA2DC5-5EAF-489A-BFC9-DC411D08D4DF}" type="parTrans" cxnId="{23ADDC49-791D-4C02-8C1E-D9C1F1BA1D2B}">
      <dgm:prSet/>
      <dgm:spPr/>
    </dgm:pt>
    <dgm:pt modelId="{12BDC7E7-1F2B-4D35-9B5C-6863B487573D}" type="sibTrans" cxnId="{23ADDC49-791D-4C02-8C1E-D9C1F1BA1D2B}">
      <dgm:prSet/>
      <dgm:spPr/>
    </dgm:pt>
    <dgm:pt modelId="{B59C973C-373C-4762-9D92-8A3B4A8A3E6E}" type="pres">
      <dgm:prSet presAssocID="{D32CB6FF-4BE0-4F01-B2FD-9C5672534194}" presName="linear" presStyleCnt="0">
        <dgm:presLayoutVars>
          <dgm:dir/>
          <dgm:animLvl val="lvl"/>
          <dgm:resizeHandles val="exact"/>
        </dgm:presLayoutVars>
      </dgm:prSet>
      <dgm:spPr/>
    </dgm:pt>
    <dgm:pt modelId="{BD5B93F5-6243-4730-AD84-07EBC32A6C68}" type="pres">
      <dgm:prSet presAssocID="{C4F6202A-28DE-4465-89E2-BF2CA520C4B2}" presName="parentLin" presStyleCnt="0"/>
      <dgm:spPr/>
    </dgm:pt>
    <dgm:pt modelId="{89E5F6F4-6BA2-42CA-B615-9A69684A56C9}" type="pres">
      <dgm:prSet presAssocID="{C4F6202A-28DE-4465-89E2-BF2CA520C4B2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0F9387DF-3E3D-4DB4-92FB-A39AF352B2D3}" type="pres">
      <dgm:prSet presAssocID="{C4F6202A-28DE-4465-89E2-BF2CA520C4B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8BB83-E2B8-4602-892F-300E0BA57824}" type="pres">
      <dgm:prSet presAssocID="{C4F6202A-28DE-4465-89E2-BF2CA520C4B2}" presName="negativeSpace" presStyleCnt="0"/>
      <dgm:spPr/>
    </dgm:pt>
    <dgm:pt modelId="{284D5494-3788-46E4-94BB-7D40A01F0B47}" type="pres">
      <dgm:prSet presAssocID="{C4F6202A-28DE-4465-89E2-BF2CA520C4B2}" presName="childText" presStyleLbl="conFgAcc1" presStyleIdx="0" presStyleCnt="5">
        <dgm:presLayoutVars>
          <dgm:bulletEnabled val="1"/>
        </dgm:presLayoutVars>
      </dgm:prSet>
      <dgm:spPr/>
    </dgm:pt>
    <dgm:pt modelId="{BBA59079-D7E2-4911-BD7B-712F0FA0CFA0}" type="pres">
      <dgm:prSet presAssocID="{151D7D34-0283-43C2-962F-98EF4D40FD94}" presName="spaceBetweenRectangles" presStyleCnt="0"/>
      <dgm:spPr/>
    </dgm:pt>
    <dgm:pt modelId="{ECA8FD6D-4FFD-4E77-ACA7-DA3D40A2703A}" type="pres">
      <dgm:prSet presAssocID="{169530A2-6480-44FB-BD73-F52842F14359}" presName="parentLin" presStyleCnt="0"/>
      <dgm:spPr/>
    </dgm:pt>
    <dgm:pt modelId="{55DAA151-9D50-40ED-B700-95A476ECB14B}" type="pres">
      <dgm:prSet presAssocID="{169530A2-6480-44FB-BD73-F52842F1435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49B71479-DC3E-4ECD-AF51-49DD7E36F340}" type="pres">
      <dgm:prSet presAssocID="{169530A2-6480-44FB-BD73-F52842F14359}" presName="parentText" presStyleLbl="node1" presStyleIdx="1" presStyleCnt="5" custLinFactNeighborY="29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2798E-2EDC-4077-B03C-1EC7A8006492}" type="pres">
      <dgm:prSet presAssocID="{169530A2-6480-44FB-BD73-F52842F14359}" presName="negativeSpace" presStyleCnt="0"/>
      <dgm:spPr/>
    </dgm:pt>
    <dgm:pt modelId="{46A039C2-12EE-40A1-94F9-E0E4E16B4109}" type="pres">
      <dgm:prSet presAssocID="{169530A2-6480-44FB-BD73-F52842F14359}" presName="childText" presStyleLbl="conFgAcc1" presStyleIdx="1" presStyleCnt="5">
        <dgm:presLayoutVars>
          <dgm:bulletEnabled val="1"/>
        </dgm:presLayoutVars>
      </dgm:prSet>
      <dgm:spPr/>
    </dgm:pt>
    <dgm:pt modelId="{FCED1497-7915-4A3F-9EAF-C8BC8CE4A234}" type="pres">
      <dgm:prSet presAssocID="{5541971C-5841-4330-A47C-D71DAEDD1E8C}" presName="spaceBetweenRectangles" presStyleCnt="0"/>
      <dgm:spPr/>
    </dgm:pt>
    <dgm:pt modelId="{D771750D-C044-48B7-960A-0EA807D51FAA}" type="pres">
      <dgm:prSet presAssocID="{F1B0D117-C19B-4EC5-BC57-05DE7EFF1FEA}" presName="parentLin" presStyleCnt="0"/>
      <dgm:spPr/>
    </dgm:pt>
    <dgm:pt modelId="{767665CD-8C7D-4048-83EC-64A3AB6EE55D}" type="pres">
      <dgm:prSet presAssocID="{F1B0D117-C19B-4EC5-BC57-05DE7EFF1FE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51AF00D9-6E15-4839-8981-AC0F7EDA492E}" type="pres">
      <dgm:prSet presAssocID="{F1B0D117-C19B-4EC5-BC57-05DE7EFF1FE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5FAB4-2C32-4437-9C02-1B0E001BE394}" type="pres">
      <dgm:prSet presAssocID="{F1B0D117-C19B-4EC5-BC57-05DE7EFF1FEA}" presName="negativeSpace" presStyleCnt="0"/>
      <dgm:spPr/>
    </dgm:pt>
    <dgm:pt modelId="{D708074A-0C8E-4226-899F-CBE8039B18A3}" type="pres">
      <dgm:prSet presAssocID="{F1B0D117-C19B-4EC5-BC57-05DE7EFF1FEA}" presName="childText" presStyleLbl="conFgAcc1" presStyleIdx="2" presStyleCnt="5">
        <dgm:presLayoutVars>
          <dgm:bulletEnabled val="1"/>
        </dgm:presLayoutVars>
      </dgm:prSet>
      <dgm:spPr/>
    </dgm:pt>
    <dgm:pt modelId="{241208A0-B150-4797-AB5B-27698A4BA941}" type="pres">
      <dgm:prSet presAssocID="{4CBAF2FF-C2B1-462C-83DC-0F459E4EB7B5}" presName="spaceBetweenRectangles" presStyleCnt="0"/>
      <dgm:spPr/>
    </dgm:pt>
    <dgm:pt modelId="{5F23623F-7970-4FDF-A941-DE7BC28125D0}" type="pres">
      <dgm:prSet presAssocID="{BCD0EEDF-4FCE-482B-A65B-EEBFE6209AB9}" presName="parentLin" presStyleCnt="0"/>
      <dgm:spPr/>
    </dgm:pt>
    <dgm:pt modelId="{022267B6-7BE2-4FC0-8F77-DEF7ADD2A64A}" type="pres">
      <dgm:prSet presAssocID="{BCD0EEDF-4FCE-482B-A65B-EEBFE6209AB9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5E065619-4A0C-46ED-BA8A-42D3D92214FE}" type="pres">
      <dgm:prSet presAssocID="{BCD0EEDF-4FCE-482B-A65B-EEBFE6209AB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5431A-B2BF-4B7E-9DAA-607257ABBC55}" type="pres">
      <dgm:prSet presAssocID="{BCD0EEDF-4FCE-482B-A65B-EEBFE6209AB9}" presName="negativeSpace" presStyleCnt="0"/>
      <dgm:spPr/>
    </dgm:pt>
    <dgm:pt modelId="{FE83C593-4DA3-4904-9441-A03FFE26BD29}" type="pres">
      <dgm:prSet presAssocID="{BCD0EEDF-4FCE-482B-A65B-EEBFE6209AB9}" presName="childText" presStyleLbl="conFgAcc1" presStyleIdx="3" presStyleCnt="5">
        <dgm:presLayoutVars>
          <dgm:bulletEnabled val="1"/>
        </dgm:presLayoutVars>
      </dgm:prSet>
      <dgm:spPr/>
    </dgm:pt>
    <dgm:pt modelId="{21363825-A35A-4EF3-BCBA-C21D0742C371}" type="pres">
      <dgm:prSet presAssocID="{F7525F0A-BA61-439F-915B-7702AC9912A6}" presName="spaceBetweenRectangles" presStyleCnt="0"/>
      <dgm:spPr/>
    </dgm:pt>
    <dgm:pt modelId="{80EE1A3D-C19C-4506-8EBE-36DB79C38FA4}" type="pres">
      <dgm:prSet presAssocID="{F29149F8-A464-419F-8B0F-A388BD13ABC4}" presName="parentLin" presStyleCnt="0"/>
      <dgm:spPr/>
    </dgm:pt>
    <dgm:pt modelId="{8D76BF0A-F3E9-49B2-9587-48FD01D4FA51}" type="pres">
      <dgm:prSet presAssocID="{F29149F8-A464-419F-8B0F-A388BD13ABC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C4F6450F-A13C-4F0B-A533-CE3D17C4298E}" type="pres">
      <dgm:prSet presAssocID="{F29149F8-A464-419F-8B0F-A388BD13ABC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06E7D-E2FB-48EB-9F7B-6B8D071B37AB}" type="pres">
      <dgm:prSet presAssocID="{F29149F8-A464-419F-8B0F-A388BD13ABC4}" presName="negativeSpace" presStyleCnt="0"/>
      <dgm:spPr/>
    </dgm:pt>
    <dgm:pt modelId="{AC40D455-5AAB-458E-AE82-CFA9C831688F}" type="pres">
      <dgm:prSet presAssocID="{F29149F8-A464-419F-8B0F-A388BD13ABC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D8426C2-EEEB-454B-918F-41BD332877F6}" type="presOf" srcId="{C4F6202A-28DE-4465-89E2-BF2CA520C4B2}" destId="{89E5F6F4-6BA2-42CA-B615-9A69684A56C9}" srcOrd="0" destOrd="0" presId="urn:microsoft.com/office/officeart/2005/8/layout/list1"/>
    <dgm:cxn modelId="{23ADDC49-791D-4C02-8C1E-D9C1F1BA1D2B}" srcId="{D32CB6FF-4BE0-4F01-B2FD-9C5672534194}" destId="{F29149F8-A464-419F-8B0F-A388BD13ABC4}" srcOrd="4" destOrd="0" parTransId="{7AEA2DC5-5EAF-489A-BFC9-DC411D08D4DF}" sibTransId="{12BDC7E7-1F2B-4D35-9B5C-6863B487573D}"/>
    <dgm:cxn modelId="{AF66E62C-0DA0-4D6A-9D95-5A91F6D49836}" type="presOf" srcId="{F29149F8-A464-419F-8B0F-A388BD13ABC4}" destId="{C4F6450F-A13C-4F0B-A533-CE3D17C4298E}" srcOrd="1" destOrd="0" presId="urn:microsoft.com/office/officeart/2005/8/layout/list1"/>
    <dgm:cxn modelId="{DF968D60-EC0C-447A-AEDD-2323EA25ACAF}" type="presOf" srcId="{169530A2-6480-44FB-BD73-F52842F14359}" destId="{49B71479-DC3E-4ECD-AF51-49DD7E36F340}" srcOrd="1" destOrd="0" presId="urn:microsoft.com/office/officeart/2005/8/layout/list1"/>
    <dgm:cxn modelId="{D0551549-53C1-46BA-85DE-FE25927D5B0A}" srcId="{D32CB6FF-4BE0-4F01-B2FD-9C5672534194}" destId="{F1B0D117-C19B-4EC5-BC57-05DE7EFF1FEA}" srcOrd="2" destOrd="0" parTransId="{916F4C05-9EA9-48C0-9625-8D5CB013B1B9}" sibTransId="{4CBAF2FF-C2B1-462C-83DC-0F459E4EB7B5}"/>
    <dgm:cxn modelId="{40553C4B-B173-4757-B191-9BC32EDFF710}" type="presOf" srcId="{F1B0D117-C19B-4EC5-BC57-05DE7EFF1FEA}" destId="{767665CD-8C7D-4048-83EC-64A3AB6EE55D}" srcOrd="0" destOrd="0" presId="urn:microsoft.com/office/officeart/2005/8/layout/list1"/>
    <dgm:cxn modelId="{BA37198D-F892-4034-8E3E-58ECE363B7A4}" type="presOf" srcId="{F29149F8-A464-419F-8B0F-A388BD13ABC4}" destId="{8D76BF0A-F3E9-49B2-9587-48FD01D4FA51}" srcOrd="0" destOrd="0" presId="urn:microsoft.com/office/officeart/2005/8/layout/list1"/>
    <dgm:cxn modelId="{D843F229-2BF7-4F05-A3DA-D56F8BB6C7F3}" srcId="{D32CB6FF-4BE0-4F01-B2FD-9C5672534194}" destId="{BCD0EEDF-4FCE-482B-A65B-EEBFE6209AB9}" srcOrd="3" destOrd="0" parTransId="{1EFEBF9E-699B-4240-94BA-80A3C8FBBC8F}" sibTransId="{F7525F0A-BA61-439F-915B-7702AC9912A6}"/>
    <dgm:cxn modelId="{0F5B49E9-A4E3-42BB-8706-E772C76910C8}" type="presOf" srcId="{D32CB6FF-4BE0-4F01-B2FD-9C5672534194}" destId="{B59C973C-373C-4762-9D92-8A3B4A8A3E6E}" srcOrd="0" destOrd="0" presId="urn:microsoft.com/office/officeart/2005/8/layout/list1"/>
    <dgm:cxn modelId="{D5DBA565-FDBF-4C3A-A6FB-FCA47B800F21}" srcId="{D32CB6FF-4BE0-4F01-B2FD-9C5672534194}" destId="{169530A2-6480-44FB-BD73-F52842F14359}" srcOrd="1" destOrd="0" parTransId="{55DFCC80-BE87-41D8-9BF1-77E442BA735F}" sibTransId="{5541971C-5841-4330-A47C-D71DAEDD1E8C}"/>
    <dgm:cxn modelId="{59A45640-5BCC-4839-B5D9-174FB18FAC05}" type="presOf" srcId="{F1B0D117-C19B-4EC5-BC57-05DE7EFF1FEA}" destId="{51AF00D9-6E15-4839-8981-AC0F7EDA492E}" srcOrd="1" destOrd="0" presId="urn:microsoft.com/office/officeart/2005/8/layout/list1"/>
    <dgm:cxn modelId="{577BCD58-60C1-4A3E-A43A-4F4216AD6DD3}" srcId="{D32CB6FF-4BE0-4F01-B2FD-9C5672534194}" destId="{C4F6202A-28DE-4465-89E2-BF2CA520C4B2}" srcOrd="0" destOrd="0" parTransId="{28867EC1-92F0-4FF0-A02F-B2DF5BA9F969}" sibTransId="{151D7D34-0283-43C2-962F-98EF4D40FD94}"/>
    <dgm:cxn modelId="{263B8D7E-F267-49A3-A751-79BF25295E9A}" type="presOf" srcId="{169530A2-6480-44FB-BD73-F52842F14359}" destId="{55DAA151-9D50-40ED-B700-95A476ECB14B}" srcOrd="0" destOrd="0" presId="urn:microsoft.com/office/officeart/2005/8/layout/list1"/>
    <dgm:cxn modelId="{CBC68D13-9C59-468A-BDF3-1EDC5CDE5C4D}" type="presOf" srcId="{BCD0EEDF-4FCE-482B-A65B-EEBFE6209AB9}" destId="{5E065619-4A0C-46ED-BA8A-42D3D92214FE}" srcOrd="1" destOrd="0" presId="urn:microsoft.com/office/officeart/2005/8/layout/list1"/>
    <dgm:cxn modelId="{509DD08B-77A2-4366-AE89-A213790886D0}" type="presOf" srcId="{C4F6202A-28DE-4465-89E2-BF2CA520C4B2}" destId="{0F9387DF-3E3D-4DB4-92FB-A39AF352B2D3}" srcOrd="1" destOrd="0" presId="urn:microsoft.com/office/officeart/2005/8/layout/list1"/>
    <dgm:cxn modelId="{31896EB5-A3A6-4081-9F7C-96A38B95BA73}" type="presOf" srcId="{BCD0EEDF-4FCE-482B-A65B-EEBFE6209AB9}" destId="{022267B6-7BE2-4FC0-8F77-DEF7ADD2A64A}" srcOrd="0" destOrd="0" presId="urn:microsoft.com/office/officeart/2005/8/layout/list1"/>
    <dgm:cxn modelId="{428E28D9-4BA0-4020-9A83-9ABAF2575612}" type="presParOf" srcId="{B59C973C-373C-4762-9D92-8A3B4A8A3E6E}" destId="{BD5B93F5-6243-4730-AD84-07EBC32A6C68}" srcOrd="0" destOrd="0" presId="urn:microsoft.com/office/officeart/2005/8/layout/list1"/>
    <dgm:cxn modelId="{B9B17666-B757-4FD3-B862-F1B3200AF19C}" type="presParOf" srcId="{BD5B93F5-6243-4730-AD84-07EBC32A6C68}" destId="{89E5F6F4-6BA2-42CA-B615-9A69684A56C9}" srcOrd="0" destOrd="0" presId="urn:microsoft.com/office/officeart/2005/8/layout/list1"/>
    <dgm:cxn modelId="{6FDE05B2-A198-4194-8B26-B4B8FD36E3EA}" type="presParOf" srcId="{BD5B93F5-6243-4730-AD84-07EBC32A6C68}" destId="{0F9387DF-3E3D-4DB4-92FB-A39AF352B2D3}" srcOrd="1" destOrd="0" presId="urn:microsoft.com/office/officeart/2005/8/layout/list1"/>
    <dgm:cxn modelId="{BB0AB126-EB2D-43C9-ADD7-737607EF75D1}" type="presParOf" srcId="{B59C973C-373C-4762-9D92-8A3B4A8A3E6E}" destId="{9EF8BB83-E2B8-4602-892F-300E0BA57824}" srcOrd="1" destOrd="0" presId="urn:microsoft.com/office/officeart/2005/8/layout/list1"/>
    <dgm:cxn modelId="{E5681587-C9B7-4102-A50C-DADA2679B796}" type="presParOf" srcId="{B59C973C-373C-4762-9D92-8A3B4A8A3E6E}" destId="{284D5494-3788-46E4-94BB-7D40A01F0B47}" srcOrd="2" destOrd="0" presId="urn:microsoft.com/office/officeart/2005/8/layout/list1"/>
    <dgm:cxn modelId="{DEEC7B65-3683-414B-9415-F7561BAF7C6D}" type="presParOf" srcId="{B59C973C-373C-4762-9D92-8A3B4A8A3E6E}" destId="{BBA59079-D7E2-4911-BD7B-712F0FA0CFA0}" srcOrd="3" destOrd="0" presId="urn:microsoft.com/office/officeart/2005/8/layout/list1"/>
    <dgm:cxn modelId="{BB7DDB38-7632-4B5F-976D-C8E2BA5508D6}" type="presParOf" srcId="{B59C973C-373C-4762-9D92-8A3B4A8A3E6E}" destId="{ECA8FD6D-4FFD-4E77-ACA7-DA3D40A2703A}" srcOrd="4" destOrd="0" presId="urn:microsoft.com/office/officeart/2005/8/layout/list1"/>
    <dgm:cxn modelId="{CB13718E-03A8-4A31-AFCC-DC3D8BFD9BBC}" type="presParOf" srcId="{ECA8FD6D-4FFD-4E77-ACA7-DA3D40A2703A}" destId="{55DAA151-9D50-40ED-B700-95A476ECB14B}" srcOrd="0" destOrd="0" presId="urn:microsoft.com/office/officeart/2005/8/layout/list1"/>
    <dgm:cxn modelId="{2D54D8BB-50E5-4346-88DA-72259406F644}" type="presParOf" srcId="{ECA8FD6D-4FFD-4E77-ACA7-DA3D40A2703A}" destId="{49B71479-DC3E-4ECD-AF51-49DD7E36F340}" srcOrd="1" destOrd="0" presId="urn:microsoft.com/office/officeart/2005/8/layout/list1"/>
    <dgm:cxn modelId="{74B181D2-52CD-4145-9D71-0D430F75B37A}" type="presParOf" srcId="{B59C973C-373C-4762-9D92-8A3B4A8A3E6E}" destId="{B9C2798E-2EDC-4077-B03C-1EC7A8006492}" srcOrd="5" destOrd="0" presId="urn:microsoft.com/office/officeart/2005/8/layout/list1"/>
    <dgm:cxn modelId="{DF57FD2E-E086-4F42-9CB2-BF5776CF0BA5}" type="presParOf" srcId="{B59C973C-373C-4762-9D92-8A3B4A8A3E6E}" destId="{46A039C2-12EE-40A1-94F9-E0E4E16B4109}" srcOrd="6" destOrd="0" presId="urn:microsoft.com/office/officeart/2005/8/layout/list1"/>
    <dgm:cxn modelId="{7779A467-EE72-42A3-A4BD-DAEA723EEAC9}" type="presParOf" srcId="{B59C973C-373C-4762-9D92-8A3B4A8A3E6E}" destId="{FCED1497-7915-4A3F-9EAF-C8BC8CE4A234}" srcOrd="7" destOrd="0" presId="urn:microsoft.com/office/officeart/2005/8/layout/list1"/>
    <dgm:cxn modelId="{BCD70A58-E726-465E-BFDB-E7B542FC6745}" type="presParOf" srcId="{B59C973C-373C-4762-9D92-8A3B4A8A3E6E}" destId="{D771750D-C044-48B7-960A-0EA807D51FAA}" srcOrd="8" destOrd="0" presId="urn:microsoft.com/office/officeart/2005/8/layout/list1"/>
    <dgm:cxn modelId="{6E4AE648-E7F4-4767-9E41-59D83245458B}" type="presParOf" srcId="{D771750D-C044-48B7-960A-0EA807D51FAA}" destId="{767665CD-8C7D-4048-83EC-64A3AB6EE55D}" srcOrd="0" destOrd="0" presId="urn:microsoft.com/office/officeart/2005/8/layout/list1"/>
    <dgm:cxn modelId="{2042F0E6-43BF-457B-9B7E-658193708BAF}" type="presParOf" srcId="{D771750D-C044-48B7-960A-0EA807D51FAA}" destId="{51AF00D9-6E15-4839-8981-AC0F7EDA492E}" srcOrd="1" destOrd="0" presId="urn:microsoft.com/office/officeart/2005/8/layout/list1"/>
    <dgm:cxn modelId="{E0773A5C-C88C-429A-ABE9-5AEB222D5D10}" type="presParOf" srcId="{B59C973C-373C-4762-9D92-8A3B4A8A3E6E}" destId="{2AD5FAB4-2C32-4437-9C02-1B0E001BE394}" srcOrd="9" destOrd="0" presId="urn:microsoft.com/office/officeart/2005/8/layout/list1"/>
    <dgm:cxn modelId="{07104850-1EFE-4D34-8542-31E7EC1C0819}" type="presParOf" srcId="{B59C973C-373C-4762-9D92-8A3B4A8A3E6E}" destId="{D708074A-0C8E-4226-899F-CBE8039B18A3}" srcOrd="10" destOrd="0" presId="urn:microsoft.com/office/officeart/2005/8/layout/list1"/>
    <dgm:cxn modelId="{C0A0F42C-40EE-4E6D-839A-2F99D402C87A}" type="presParOf" srcId="{B59C973C-373C-4762-9D92-8A3B4A8A3E6E}" destId="{241208A0-B150-4797-AB5B-27698A4BA941}" srcOrd="11" destOrd="0" presId="urn:microsoft.com/office/officeart/2005/8/layout/list1"/>
    <dgm:cxn modelId="{B2D03F57-ABB5-400B-9891-754D9787A759}" type="presParOf" srcId="{B59C973C-373C-4762-9D92-8A3B4A8A3E6E}" destId="{5F23623F-7970-4FDF-A941-DE7BC28125D0}" srcOrd="12" destOrd="0" presId="urn:microsoft.com/office/officeart/2005/8/layout/list1"/>
    <dgm:cxn modelId="{104B4EAA-D993-4CCD-9581-DF86B5313CCD}" type="presParOf" srcId="{5F23623F-7970-4FDF-A941-DE7BC28125D0}" destId="{022267B6-7BE2-4FC0-8F77-DEF7ADD2A64A}" srcOrd="0" destOrd="0" presId="urn:microsoft.com/office/officeart/2005/8/layout/list1"/>
    <dgm:cxn modelId="{396525F0-93B2-4271-AB5E-F15567C08053}" type="presParOf" srcId="{5F23623F-7970-4FDF-A941-DE7BC28125D0}" destId="{5E065619-4A0C-46ED-BA8A-42D3D92214FE}" srcOrd="1" destOrd="0" presId="urn:microsoft.com/office/officeart/2005/8/layout/list1"/>
    <dgm:cxn modelId="{2FE5E59D-6537-475D-BE65-EA0AD57CAD9F}" type="presParOf" srcId="{B59C973C-373C-4762-9D92-8A3B4A8A3E6E}" destId="{FED5431A-B2BF-4B7E-9DAA-607257ABBC55}" srcOrd="13" destOrd="0" presId="urn:microsoft.com/office/officeart/2005/8/layout/list1"/>
    <dgm:cxn modelId="{1E7EC607-269D-41B6-A605-3AECF6A00605}" type="presParOf" srcId="{B59C973C-373C-4762-9D92-8A3B4A8A3E6E}" destId="{FE83C593-4DA3-4904-9441-A03FFE26BD29}" srcOrd="14" destOrd="0" presId="urn:microsoft.com/office/officeart/2005/8/layout/list1"/>
    <dgm:cxn modelId="{85E83E1F-233D-4C38-8386-245BBA46C252}" type="presParOf" srcId="{B59C973C-373C-4762-9D92-8A3B4A8A3E6E}" destId="{21363825-A35A-4EF3-BCBA-C21D0742C371}" srcOrd="15" destOrd="0" presId="urn:microsoft.com/office/officeart/2005/8/layout/list1"/>
    <dgm:cxn modelId="{33442812-D7A1-48B1-BCD2-BAFC252CC04B}" type="presParOf" srcId="{B59C973C-373C-4762-9D92-8A3B4A8A3E6E}" destId="{80EE1A3D-C19C-4506-8EBE-36DB79C38FA4}" srcOrd="16" destOrd="0" presId="urn:microsoft.com/office/officeart/2005/8/layout/list1"/>
    <dgm:cxn modelId="{9BE69EB0-CA07-4854-8227-2E3331C9ED57}" type="presParOf" srcId="{80EE1A3D-C19C-4506-8EBE-36DB79C38FA4}" destId="{8D76BF0A-F3E9-49B2-9587-48FD01D4FA51}" srcOrd="0" destOrd="0" presId="urn:microsoft.com/office/officeart/2005/8/layout/list1"/>
    <dgm:cxn modelId="{B0106DB6-040C-4DAA-97DE-8EA261A4219E}" type="presParOf" srcId="{80EE1A3D-C19C-4506-8EBE-36DB79C38FA4}" destId="{C4F6450F-A13C-4F0B-A533-CE3D17C4298E}" srcOrd="1" destOrd="0" presId="urn:microsoft.com/office/officeart/2005/8/layout/list1"/>
    <dgm:cxn modelId="{885C53E1-7E85-443E-95A9-BD114869C6DC}" type="presParOf" srcId="{B59C973C-373C-4762-9D92-8A3B4A8A3E6E}" destId="{1B706E7D-E2FB-48EB-9F7B-6B8D071B37AB}" srcOrd="17" destOrd="0" presId="urn:microsoft.com/office/officeart/2005/8/layout/list1"/>
    <dgm:cxn modelId="{6539169C-F9D0-4A86-9754-4DA2AEF1375F}" type="presParOf" srcId="{B59C973C-373C-4762-9D92-8A3B4A8A3E6E}" destId="{AC40D455-5AAB-458E-AE82-CFA9C831688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3A293E-78D7-487E-9CC4-B603CF49FD7B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EA428-FDDF-4C9B-ABEE-352496BED032}">
      <dgm:prSet phldrT="[Text]" custT="1"/>
      <dgm:spPr/>
      <dgm:t>
        <a:bodyPr/>
        <a:lstStyle/>
        <a:p>
          <a:r>
            <a:rPr lang="en-US" sz="4000" dirty="0" smtClean="0"/>
            <a:t>2016-17</a:t>
          </a:r>
          <a:endParaRPr lang="en-US" sz="4000" dirty="0"/>
        </a:p>
      </dgm:t>
    </dgm:pt>
    <dgm:pt modelId="{CB080D6A-DEFE-469C-9730-966CB34D514F}" type="parTrans" cxnId="{04F0E432-0B8F-47CB-9B6B-DC5259822F2B}">
      <dgm:prSet/>
      <dgm:spPr/>
      <dgm:t>
        <a:bodyPr/>
        <a:lstStyle/>
        <a:p>
          <a:endParaRPr lang="en-US"/>
        </a:p>
      </dgm:t>
    </dgm:pt>
    <dgm:pt modelId="{6F69B1C6-7442-4335-B92A-00EEA2F7F400}" type="sibTrans" cxnId="{04F0E432-0B8F-47CB-9B6B-DC5259822F2B}">
      <dgm:prSet/>
      <dgm:spPr/>
      <dgm:t>
        <a:bodyPr/>
        <a:lstStyle/>
        <a:p>
          <a:endParaRPr lang="en-US"/>
        </a:p>
      </dgm:t>
    </dgm:pt>
    <dgm:pt modelId="{BD62124A-AC3B-4505-8137-A5C258E134C3}">
      <dgm:prSet phldrT="[Text]" custT="1"/>
      <dgm:spPr/>
      <dgm:t>
        <a:bodyPr/>
        <a:lstStyle/>
        <a:p>
          <a:r>
            <a:rPr lang="en-US" sz="4000" dirty="0" smtClean="0"/>
            <a:t>150,75,429 crore</a:t>
          </a:r>
          <a:endParaRPr lang="en-US" sz="4000" dirty="0"/>
        </a:p>
      </dgm:t>
    </dgm:pt>
    <dgm:pt modelId="{B0310BEE-F569-4E33-8BFB-5D4DE74B22E5}" type="parTrans" cxnId="{89758322-06BF-4AA0-B95F-8C3C05FAC45E}">
      <dgm:prSet/>
      <dgm:spPr/>
      <dgm:t>
        <a:bodyPr/>
        <a:lstStyle/>
        <a:p>
          <a:endParaRPr lang="en-US"/>
        </a:p>
      </dgm:t>
    </dgm:pt>
    <dgm:pt modelId="{E7DB4076-9478-43E8-AE07-FDC18F20576C}" type="sibTrans" cxnId="{89758322-06BF-4AA0-B95F-8C3C05FAC45E}">
      <dgm:prSet/>
      <dgm:spPr/>
      <dgm:t>
        <a:bodyPr/>
        <a:lstStyle/>
        <a:p>
          <a:endParaRPr lang="en-US"/>
        </a:p>
      </dgm:t>
    </dgm:pt>
    <dgm:pt modelId="{A5280C06-E71B-45AB-9B74-A4A5D35D35B9}">
      <dgm:prSet phldrT="[Text]" custT="1"/>
      <dgm:spPr/>
      <dgm:t>
        <a:bodyPr/>
        <a:lstStyle/>
        <a:p>
          <a:r>
            <a:rPr lang="en-US" sz="4000" dirty="0" smtClean="0"/>
            <a:t>Growth rate</a:t>
          </a:r>
          <a:endParaRPr lang="en-US" sz="4000" dirty="0"/>
        </a:p>
      </dgm:t>
    </dgm:pt>
    <dgm:pt modelId="{67957A8F-B66A-4DB8-B78B-2D514FEFAC26}" type="parTrans" cxnId="{2C9A2B82-9B5A-4B9B-AE8B-AB27C0CA9F88}">
      <dgm:prSet/>
      <dgm:spPr/>
      <dgm:t>
        <a:bodyPr/>
        <a:lstStyle/>
        <a:p>
          <a:endParaRPr lang="en-US"/>
        </a:p>
      </dgm:t>
    </dgm:pt>
    <dgm:pt modelId="{CE076DCF-6CAB-4A47-A6A8-49E1414901A4}" type="sibTrans" cxnId="{2C9A2B82-9B5A-4B9B-AE8B-AB27C0CA9F88}">
      <dgm:prSet/>
      <dgm:spPr/>
      <dgm:t>
        <a:bodyPr/>
        <a:lstStyle/>
        <a:p>
          <a:endParaRPr lang="en-US"/>
        </a:p>
      </dgm:t>
    </dgm:pt>
    <dgm:pt modelId="{55E06AAC-FB23-49C9-8E95-4F11F14F2E58}">
      <dgm:prSet phldrT="[Text]" custT="1"/>
      <dgm:spPr/>
      <dgm:t>
        <a:bodyPr/>
        <a:lstStyle/>
        <a:p>
          <a:r>
            <a:rPr lang="en-US" sz="4000" dirty="0" smtClean="0"/>
            <a:t>11.75% </a:t>
          </a:r>
          <a:br>
            <a:rPr lang="en-US" sz="4000" dirty="0" smtClean="0"/>
          </a:br>
          <a:r>
            <a:rPr lang="en-US" sz="3200" dirty="0" smtClean="0"/>
            <a:t>(“Nominal”: inflation not adjusted)</a:t>
          </a:r>
          <a:endParaRPr lang="en-US" sz="3600" dirty="0"/>
        </a:p>
      </dgm:t>
    </dgm:pt>
    <dgm:pt modelId="{5F8D4913-414D-4C52-B621-81972D4689A2}" type="parTrans" cxnId="{96BFED75-1593-4AC6-82FA-2CD1330F3964}">
      <dgm:prSet/>
      <dgm:spPr/>
      <dgm:t>
        <a:bodyPr/>
        <a:lstStyle/>
        <a:p>
          <a:endParaRPr lang="en-US"/>
        </a:p>
      </dgm:t>
    </dgm:pt>
    <dgm:pt modelId="{D133838C-B7CA-4E53-9C83-CB6A37855B09}" type="sibTrans" cxnId="{96BFED75-1593-4AC6-82FA-2CD1330F3964}">
      <dgm:prSet/>
      <dgm:spPr/>
      <dgm:t>
        <a:bodyPr/>
        <a:lstStyle/>
        <a:p>
          <a:endParaRPr lang="en-US"/>
        </a:p>
      </dgm:t>
    </dgm:pt>
    <dgm:pt modelId="{CCF69457-C4D8-4E0A-8326-3E255993557B}">
      <dgm:prSet phldrT="[Text]" custT="1"/>
      <dgm:spPr/>
      <dgm:t>
        <a:bodyPr/>
        <a:lstStyle/>
        <a:p>
          <a:r>
            <a:rPr lang="en-US" sz="3600" dirty="0" smtClean="0"/>
            <a:t>2017-18</a:t>
          </a:r>
          <a:endParaRPr lang="en-US" sz="3600" dirty="0"/>
        </a:p>
      </dgm:t>
    </dgm:pt>
    <dgm:pt modelId="{95FD8351-7D1B-4DC6-A3C1-34DE15990149}" type="parTrans" cxnId="{A3F540BE-A40A-4B8C-9EB1-82961DAE9B7F}">
      <dgm:prSet/>
      <dgm:spPr/>
      <dgm:t>
        <a:bodyPr/>
        <a:lstStyle/>
        <a:p>
          <a:endParaRPr lang="en-US"/>
        </a:p>
      </dgm:t>
    </dgm:pt>
    <dgm:pt modelId="{61F93C6C-EBA9-4DAD-9002-96DC67CC5ED1}" type="sibTrans" cxnId="{A3F540BE-A40A-4B8C-9EB1-82961DAE9B7F}">
      <dgm:prSet/>
      <dgm:spPr/>
      <dgm:t>
        <a:bodyPr/>
        <a:lstStyle/>
        <a:p>
          <a:endParaRPr lang="en-US"/>
        </a:p>
      </dgm:t>
    </dgm:pt>
    <dgm:pt modelId="{84EC13AF-8D30-4E1C-8010-BC6629C5ED87}">
      <dgm:prSet phldrT="[Text]" custT="1"/>
      <dgm:spPr/>
      <dgm:t>
        <a:bodyPr/>
        <a:lstStyle/>
        <a:p>
          <a:r>
            <a:rPr lang="en-US" sz="4000" b="0" i="0" dirty="0" smtClean="0"/>
            <a:t>168,47,455 crore</a:t>
          </a:r>
          <a:r>
            <a:rPr lang="en-US" sz="4000" dirty="0" smtClean="0"/>
            <a:t/>
          </a:r>
          <a:br>
            <a:rPr lang="en-US" sz="4000" dirty="0" smtClean="0"/>
          </a:br>
          <a:r>
            <a:rPr lang="en-US" sz="4000" dirty="0" smtClean="0"/>
            <a:t>(GDP @current prices)</a:t>
          </a:r>
          <a:endParaRPr lang="en-US" sz="4000" dirty="0"/>
        </a:p>
      </dgm:t>
    </dgm:pt>
    <dgm:pt modelId="{9C46C5BA-30C9-4D96-A19C-3ED2464BF168}" type="parTrans" cxnId="{2999C80F-74F9-42C0-8A6C-27AF5B677344}">
      <dgm:prSet/>
      <dgm:spPr/>
      <dgm:t>
        <a:bodyPr/>
        <a:lstStyle/>
        <a:p>
          <a:endParaRPr lang="en-US"/>
        </a:p>
      </dgm:t>
    </dgm:pt>
    <dgm:pt modelId="{FD89F96F-82A2-4DD9-A962-A385E39E12B7}" type="sibTrans" cxnId="{2999C80F-74F9-42C0-8A6C-27AF5B677344}">
      <dgm:prSet/>
      <dgm:spPr/>
      <dgm:t>
        <a:bodyPr/>
        <a:lstStyle/>
        <a:p>
          <a:endParaRPr lang="en-US"/>
        </a:p>
      </dgm:t>
    </dgm:pt>
    <dgm:pt modelId="{FE9048D7-4443-4F26-B4CB-D4524DBB673D}" type="pres">
      <dgm:prSet presAssocID="{DC3A293E-78D7-487E-9CC4-B603CF49FD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3449A8-C739-4D60-B238-4D7BD0C5E846}" type="pres">
      <dgm:prSet presAssocID="{116EA428-FDDF-4C9B-ABEE-352496BED032}" presName="linNode" presStyleCnt="0"/>
      <dgm:spPr/>
    </dgm:pt>
    <dgm:pt modelId="{E0FA7807-6EF0-4FF5-AFE2-DCB349365E6F}" type="pres">
      <dgm:prSet presAssocID="{116EA428-FDDF-4C9B-ABEE-352496BED032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130902-395A-4E38-B360-355E5506C657}" type="pres">
      <dgm:prSet presAssocID="{116EA428-FDDF-4C9B-ABEE-352496BED032}" presName="bracket" presStyleLbl="parChTrans1D1" presStyleIdx="0" presStyleCnt="3"/>
      <dgm:spPr/>
    </dgm:pt>
    <dgm:pt modelId="{06D37CDA-F49F-4891-8299-BCF0C64471CA}" type="pres">
      <dgm:prSet presAssocID="{116EA428-FDDF-4C9B-ABEE-352496BED032}" presName="spH" presStyleCnt="0"/>
      <dgm:spPr/>
    </dgm:pt>
    <dgm:pt modelId="{2A2EA952-7164-4D07-9BE1-FA2B432C3F48}" type="pres">
      <dgm:prSet presAssocID="{116EA428-FDDF-4C9B-ABEE-352496BED032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B955B4-1B6F-4D57-B182-15A831DB85A3}" type="pres">
      <dgm:prSet presAssocID="{6F69B1C6-7442-4335-B92A-00EEA2F7F400}" presName="spV" presStyleCnt="0"/>
      <dgm:spPr/>
    </dgm:pt>
    <dgm:pt modelId="{633245C7-051D-44D6-A305-7B3076559658}" type="pres">
      <dgm:prSet presAssocID="{A5280C06-E71B-45AB-9B74-A4A5D35D35B9}" presName="linNode" presStyleCnt="0"/>
      <dgm:spPr/>
    </dgm:pt>
    <dgm:pt modelId="{F7499A57-B663-4FD0-9E4A-1B72CA445F72}" type="pres">
      <dgm:prSet presAssocID="{A5280C06-E71B-45AB-9B74-A4A5D35D35B9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25FC9-0E35-4A54-9E99-2061F3576E08}" type="pres">
      <dgm:prSet presAssocID="{A5280C06-E71B-45AB-9B74-A4A5D35D35B9}" presName="bracket" presStyleLbl="parChTrans1D1" presStyleIdx="1" presStyleCnt="3"/>
      <dgm:spPr/>
    </dgm:pt>
    <dgm:pt modelId="{AC7A66B4-27C6-4AE7-A906-99644231A67E}" type="pres">
      <dgm:prSet presAssocID="{A5280C06-E71B-45AB-9B74-A4A5D35D35B9}" presName="spH" presStyleCnt="0"/>
      <dgm:spPr/>
    </dgm:pt>
    <dgm:pt modelId="{90284310-77CD-4515-8AE6-529B71FC6958}" type="pres">
      <dgm:prSet presAssocID="{A5280C06-E71B-45AB-9B74-A4A5D35D35B9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66B3A1-FFCF-4E0B-9418-95C5EA8ABF6E}" type="pres">
      <dgm:prSet presAssocID="{CE076DCF-6CAB-4A47-A6A8-49E1414901A4}" presName="spV" presStyleCnt="0"/>
      <dgm:spPr/>
    </dgm:pt>
    <dgm:pt modelId="{6B6C8560-CFB7-414A-920B-560D348C8AF1}" type="pres">
      <dgm:prSet presAssocID="{CCF69457-C4D8-4E0A-8326-3E255993557B}" presName="linNode" presStyleCnt="0"/>
      <dgm:spPr/>
    </dgm:pt>
    <dgm:pt modelId="{490A4448-C0A0-4C32-9AA6-331D2383CDE3}" type="pres">
      <dgm:prSet presAssocID="{CCF69457-C4D8-4E0A-8326-3E255993557B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8BF65-5DCC-4393-9AA7-CE5FCC9F0A84}" type="pres">
      <dgm:prSet presAssocID="{CCF69457-C4D8-4E0A-8326-3E255993557B}" presName="bracket" presStyleLbl="parChTrans1D1" presStyleIdx="2" presStyleCnt="3"/>
      <dgm:spPr/>
    </dgm:pt>
    <dgm:pt modelId="{D4EF3B34-3DE1-4412-A714-9AD37F157B04}" type="pres">
      <dgm:prSet presAssocID="{CCF69457-C4D8-4E0A-8326-3E255993557B}" presName="spH" presStyleCnt="0"/>
      <dgm:spPr/>
    </dgm:pt>
    <dgm:pt modelId="{C3231607-73E3-4DCB-AEAC-73B198B00C04}" type="pres">
      <dgm:prSet presAssocID="{CCF69457-C4D8-4E0A-8326-3E255993557B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758322-06BF-4AA0-B95F-8C3C05FAC45E}" srcId="{116EA428-FDDF-4C9B-ABEE-352496BED032}" destId="{BD62124A-AC3B-4505-8137-A5C258E134C3}" srcOrd="0" destOrd="0" parTransId="{B0310BEE-F569-4E33-8BFB-5D4DE74B22E5}" sibTransId="{E7DB4076-9478-43E8-AE07-FDC18F20576C}"/>
    <dgm:cxn modelId="{04F0E432-0B8F-47CB-9B6B-DC5259822F2B}" srcId="{DC3A293E-78D7-487E-9CC4-B603CF49FD7B}" destId="{116EA428-FDDF-4C9B-ABEE-352496BED032}" srcOrd="0" destOrd="0" parTransId="{CB080D6A-DEFE-469C-9730-966CB34D514F}" sibTransId="{6F69B1C6-7442-4335-B92A-00EEA2F7F400}"/>
    <dgm:cxn modelId="{2C9A2B82-9B5A-4B9B-AE8B-AB27C0CA9F88}" srcId="{DC3A293E-78D7-487E-9CC4-B603CF49FD7B}" destId="{A5280C06-E71B-45AB-9B74-A4A5D35D35B9}" srcOrd="1" destOrd="0" parTransId="{67957A8F-B66A-4DB8-B78B-2D514FEFAC26}" sibTransId="{CE076DCF-6CAB-4A47-A6A8-49E1414901A4}"/>
    <dgm:cxn modelId="{DE2CCE29-F979-4957-B271-9AF6CCEE540E}" type="presOf" srcId="{116EA428-FDDF-4C9B-ABEE-352496BED032}" destId="{E0FA7807-6EF0-4FF5-AFE2-DCB349365E6F}" srcOrd="0" destOrd="0" presId="urn:diagrams.loki3.com/BracketList"/>
    <dgm:cxn modelId="{7C265F31-B28C-4BEC-BA4B-7447A29F90CA}" type="presOf" srcId="{84EC13AF-8D30-4E1C-8010-BC6629C5ED87}" destId="{C3231607-73E3-4DCB-AEAC-73B198B00C04}" srcOrd="0" destOrd="0" presId="urn:diagrams.loki3.com/BracketList"/>
    <dgm:cxn modelId="{38EF8CDF-C237-4477-BD55-D1CFF32D07A0}" type="presOf" srcId="{CCF69457-C4D8-4E0A-8326-3E255993557B}" destId="{490A4448-C0A0-4C32-9AA6-331D2383CDE3}" srcOrd="0" destOrd="0" presId="urn:diagrams.loki3.com/BracketList"/>
    <dgm:cxn modelId="{96BFED75-1593-4AC6-82FA-2CD1330F3964}" srcId="{A5280C06-E71B-45AB-9B74-A4A5D35D35B9}" destId="{55E06AAC-FB23-49C9-8E95-4F11F14F2E58}" srcOrd="0" destOrd="0" parTransId="{5F8D4913-414D-4C52-B621-81972D4689A2}" sibTransId="{D133838C-B7CA-4E53-9C83-CB6A37855B09}"/>
    <dgm:cxn modelId="{2999C80F-74F9-42C0-8A6C-27AF5B677344}" srcId="{CCF69457-C4D8-4E0A-8326-3E255993557B}" destId="{84EC13AF-8D30-4E1C-8010-BC6629C5ED87}" srcOrd="0" destOrd="0" parTransId="{9C46C5BA-30C9-4D96-A19C-3ED2464BF168}" sibTransId="{FD89F96F-82A2-4DD9-A962-A385E39E12B7}"/>
    <dgm:cxn modelId="{2964F99A-DC46-41EA-A81E-A5E1F15737B3}" type="presOf" srcId="{55E06AAC-FB23-49C9-8E95-4F11F14F2E58}" destId="{90284310-77CD-4515-8AE6-529B71FC6958}" srcOrd="0" destOrd="0" presId="urn:diagrams.loki3.com/BracketList"/>
    <dgm:cxn modelId="{273C9895-66F7-4173-B39E-B39414486DD1}" type="presOf" srcId="{BD62124A-AC3B-4505-8137-A5C258E134C3}" destId="{2A2EA952-7164-4D07-9BE1-FA2B432C3F48}" srcOrd="0" destOrd="0" presId="urn:diagrams.loki3.com/BracketList"/>
    <dgm:cxn modelId="{B6B54A8C-13DD-444F-96FC-8DF18A61766B}" type="presOf" srcId="{DC3A293E-78D7-487E-9CC4-B603CF49FD7B}" destId="{FE9048D7-4443-4F26-B4CB-D4524DBB673D}" srcOrd="0" destOrd="0" presId="urn:diagrams.loki3.com/BracketList"/>
    <dgm:cxn modelId="{A3F540BE-A40A-4B8C-9EB1-82961DAE9B7F}" srcId="{DC3A293E-78D7-487E-9CC4-B603CF49FD7B}" destId="{CCF69457-C4D8-4E0A-8326-3E255993557B}" srcOrd="2" destOrd="0" parTransId="{95FD8351-7D1B-4DC6-A3C1-34DE15990149}" sibTransId="{61F93C6C-EBA9-4DAD-9002-96DC67CC5ED1}"/>
    <dgm:cxn modelId="{BA0DD25A-E999-41F7-AFA5-AAB940F5FAF8}" type="presOf" srcId="{A5280C06-E71B-45AB-9B74-A4A5D35D35B9}" destId="{F7499A57-B663-4FD0-9E4A-1B72CA445F72}" srcOrd="0" destOrd="0" presId="urn:diagrams.loki3.com/BracketList"/>
    <dgm:cxn modelId="{04F6E786-4C69-4AEA-8128-BCBD63951EC7}" type="presParOf" srcId="{FE9048D7-4443-4F26-B4CB-D4524DBB673D}" destId="{BC3449A8-C739-4D60-B238-4D7BD0C5E846}" srcOrd="0" destOrd="0" presId="urn:diagrams.loki3.com/BracketList"/>
    <dgm:cxn modelId="{A2C7BBAF-632C-4B70-B9D6-5ECF19CD7477}" type="presParOf" srcId="{BC3449A8-C739-4D60-B238-4D7BD0C5E846}" destId="{E0FA7807-6EF0-4FF5-AFE2-DCB349365E6F}" srcOrd="0" destOrd="0" presId="urn:diagrams.loki3.com/BracketList"/>
    <dgm:cxn modelId="{4A582E96-F877-4A01-B28D-0892B70D69B0}" type="presParOf" srcId="{BC3449A8-C739-4D60-B238-4D7BD0C5E846}" destId="{8F130902-395A-4E38-B360-355E5506C657}" srcOrd="1" destOrd="0" presId="urn:diagrams.loki3.com/BracketList"/>
    <dgm:cxn modelId="{B1A9DB60-0655-4796-9099-4F28F453CC39}" type="presParOf" srcId="{BC3449A8-C739-4D60-B238-4D7BD0C5E846}" destId="{06D37CDA-F49F-4891-8299-BCF0C64471CA}" srcOrd="2" destOrd="0" presId="urn:diagrams.loki3.com/BracketList"/>
    <dgm:cxn modelId="{8B815C87-4307-4DB7-99D6-6DFDC32F1690}" type="presParOf" srcId="{BC3449A8-C739-4D60-B238-4D7BD0C5E846}" destId="{2A2EA952-7164-4D07-9BE1-FA2B432C3F48}" srcOrd="3" destOrd="0" presId="urn:diagrams.loki3.com/BracketList"/>
    <dgm:cxn modelId="{B7D006AB-2926-452F-BB96-1E12A713F2A2}" type="presParOf" srcId="{FE9048D7-4443-4F26-B4CB-D4524DBB673D}" destId="{EAB955B4-1B6F-4D57-B182-15A831DB85A3}" srcOrd="1" destOrd="0" presId="urn:diagrams.loki3.com/BracketList"/>
    <dgm:cxn modelId="{85A3DAF7-7925-4300-AD08-699398012518}" type="presParOf" srcId="{FE9048D7-4443-4F26-B4CB-D4524DBB673D}" destId="{633245C7-051D-44D6-A305-7B3076559658}" srcOrd="2" destOrd="0" presId="urn:diagrams.loki3.com/BracketList"/>
    <dgm:cxn modelId="{B0FBB1DD-618D-4D9F-A954-039D5CF4D78C}" type="presParOf" srcId="{633245C7-051D-44D6-A305-7B3076559658}" destId="{F7499A57-B663-4FD0-9E4A-1B72CA445F72}" srcOrd="0" destOrd="0" presId="urn:diagrams.loki3.com/BracketList"/>
    <dgm:cxn modelId="{5139E6A8-39D4-49E4-B165-7E5D31127DFE}" type="presParOf" srcId="{633245C7-051D-44D6-A305-7B3076559658}" destId="{44025FC9-0E35-4A54-9E99-2061F3576E08}" srcOrd="1" destOrd="0" presId="urn:diagrams.loki3.com/BracketList"/>
    <dgm:cxn modelId="{C02C5DD3-10F9-4CCF-96BA-7F5D3F4FF34A}" type="presParOf" srcId="{633245C7-051D-44D6-A305-7B3076559658}" destId="{AC7A66B4-27C6-4AE7-A906-99644231A67E}" srcOrd="2" destOrd="0" presId="urn:diagrams.loki3.com/BracketList"/>
    <dgm:cxn modelId="{29568EB0-69A4-47DA-B15B-01B17B62942B}" type="presParOf" srcId="{633245C7-051D-44D6-A305-7B3076559658}" destId="{90284310-77CD-4515-8AE6-529B71FC6958}" srcOrd="3" destOrd="0" presId="urn:diagrams.loki3.com/BracketList"/>
    <dgm:cxn modelId="{0E4D6F35-2B6E-43BD-ADCF-E47571D7D25D}" type="presParOf" srcId="{FE9048D7-4443-4F26-B4CB-D4524DBB673D}" destId="{8966B3A1-FFCF-4E0B-9418-95C5EA8ABF6E}" srcOrd="3" destOrd="0" presId="urn:diagrams.loki3.com/BracketList"/>
    <dgm:cxn modelId="{DB12D4A9-4077-4F3F-8CD2-3AAB88C2955E}" type="presParOf" srcId="{FE9048D7-4443-4F26-B4CB-D4524DBB673D}" destId="{6B6C8560-CFB7-414A-920B-560D348C8AF1}" srcOrd="4" destOrd="0" presId="urn:diagrams.loki3.com/BracketList"/>
    <dgm:cxn modelId="{9654FA6E-CB06-4AFE-A7B1-B0B32CD1C2FB}" type="presParOf" srcId="{6B6C8560-CFB7-414A-920B-560D348C8AF1}" destId="{490A4448-C0A0-4C32-9AA6-331D2383CDE3}" srcOrd="0" destOrd="0" presId="urn:diagrams.loki3.com/BracketList"/>
    <dgm:cxn modelId="{084EE5E6-0763-417B-BB7F-0443ED9178F7}" type="presParOf" srcId="{6B6C8560-CFB7-414A-920B-560D348C8AF1}" destId="{EDA8BF65-5DCC-4393-9AA7-CE5FCC9F0A84}" srcOrd="1" destOrd="0" presId="urn:diagrams.loki3.com/BracketList"/>
    <dgm:cxn modelId="{98296B21-65FC-41B0-845F-E227A8D1859C}" type="presParOf" srcId="{6B6C8560-CFB7-414A-920B-560D348C8AF1}" destId="{D4EF3B34-3DE1-4412-A714-9AD37F157B04}" srcOrd="2" destOrd="0" presId="urn:diagrams.loki3.com/BracketList"/>
    <dgm:cxn modelId="{4B1FF72A-E818-4E80-A9DF-182C1A5C8F78}" type="presParOf" srcId="{6B6C8560-CFB7-414A-920B-560D348C8AF1}" destId="{C3231607-73E3-4DCB-AEAC-73B198B00C0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8A880D-E5F2-4953-AB47-1238E21BE4F4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E5D455-694F-42DA-8D9C-7827DE4D57D5}">
      <dgm:prSet phldrT="[Text]" custT="1"/>
      <dgm:spPr/>
      <dgm:t>
        <a:bodyPr/>
        <a:lstStyle/>
        <a:p>
          <a:r>
            <a:rPr lang="en-US" sz="2800" dirty="0"/>
            <a:t>Sovereign  Bond rating ▼</a:t>
          </a:r>
        </a:p>
      </dgm:t>
    </dgm:pt>
    <dgm:pt modelId="{BD0D31D2-960F-4C87-AB78-312375B37BA4}" type="parTrans" cxnId="{6565A7A1-D87C-41F4-B763-392A37B55C8E}">
      <dgm:prSet/>
      <dgm:spPr/>
      <dgm:t>
        <a:bodyPr/>
        <a:lstStyle/>
        <a:p>
          <a:endParaRPr lang="en-US" sz="6000"/>
        </a:p>
      </dgm:t>
    </dgm:pt>
    <dgm:pt modelId="{290F9645-5E0A-4013-96FD-47D0E3C82845}" type="sibTrans" cxnId="{6565A7A1-D87C-41F4-B763-392A37B55C8E}">
      <dgm:prSet/>
      <dgm:spPr/>
      <dgm:t>
        <a:bodyPr/>
        <a:lstStyle/>
        <a:p>
          <a:endParaRPr lang="en-US" sz="6000"/>
        </a:p>
      </dgm:t>
    </dgm:pt>
    <dgm:pt modelId="{4772B978-B2E8-417E-8938-65BE15062AD1}">
      <dgm:prSet phldrT="[Text]" custT="1"/>
      <dgm:spPr/>
      <dgm:t>
        <a:bodyPr/>
        <a:lstStyle/>
        <a:p>
          <a:r>
            <a:rPr lang="en-US" sz="2800" dirty="0"/>
            <a:t>Market borrowing </a:t>
          </a:r>
          <a:r>
            <a:rPr lang="en-US" sz="2800" dirty="0">
              <a:latin typeface="Arial Black" panose="020B0A04020102020204" pitchFamily="34" charset="0"/>
            </a:rPr>
            <a:t>▲</a:t>
          </a:r>
          <a:endParaRPr lang="en-US" sz="2800" dirty="0"/>
        </a:p>
      </dgm:t>
    </dgm:pt>
    <dgm:pt modelId="{51655A96-02E2-4216-BD6B-4AEC73C31A10}" type="parTrans" cxnId="{816DFFDB-F074-491C-BB12-79EBD512BF11}">
      <dgm:prSet/>
      <dgm:spPr/>
      <dgm:t>
        <a:bodyPr/>
        <a:lstStyle/>
        <a:p>
          <a:endParaRPr lang="en-US" sz="6000"/>
        </a:p>
      </dgm:t>
    </dgm:pt>
    <dgm:pt modelId="{8EAD3254-EA0B-4B20-9276-8B0508DF978C}" type="sibTrans" cxnId="{816DFFDB-F074-491C-BB12-79EBD512BF11}">
      <dgm:prSet/>
      <dgm:spPr/>
      <dgm:t>
        <a:bodyPr/>
        <a:lstStyle/>
        <a:p>
          <a:endParaRPr lang="en-US" sz="6000"/>
        </a:p>
      </dgm:t>
    </dgm:pt>
    <dgm:pt modelId="{B02850AA-81C1-4A0D-B76D-8926D2726B6E}" type="pres">
      <dgm:prSet presAssocID="{118A880D-E5F2-4953-AB47-1238E21BE4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7F535E-1D3E-4E6A-A2D0-9346E91FE4EF}" type="pres">
      <dgm:prSet presAssocID="{4772B978-B2E8-417E-8938-65BE15062AD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31DBE-2D09-44CF-84D7-1540B7652F9F}" type="pres">
      <dgm:prSet presAssocID="{8EAD3254-EA0B-4B20-9276-8B0508DF978C}" presName="parTxOnlySpace" presStyleCnt="0"/>
      <dgm:spPr/>
    </dgm:pt>
    <dgm:pt modelId="{EC4B6D73-97EB-424C-9A6B-5455F07E2279}" type="pres">
      <dgm:prSet presAssocID="{DFE5D455-694F-42DA-8D9C-7827DE4D57D5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E93274-BA04-4F56-9F66-9C5B78DF9E78}" type="presOf" srcId="{DFE5D455-694F-42DA-8D9C-7827DE4D57D5}" destId="{EC4B6D73-97EB-424C-9A6B-5455F07E2279}" srcOrd="0" destOrd="0" presId="urn:microsoft.com/office/officeart/2005/8/layout/chevron1"/>
    <dgm:cxn modelId="{6727DA00-8236-4E2B-A109-0CB74575017D}" type="presOf" srcId="{118A880D-E5F2-4953-AB47-1238E21BE4F4}" destId="{B02850AA-81C1-4A0D-B76D-8926D2726B6E}" srcOrd="0" destOrd="0" presId="urn:microsoft.com/office/officeart/2005/8/layout/chevron1"/>
    <dgm:cxn modelId="{31D3FE9B-810E-42ED-9F51-2745F970A6E5}" type="presOf" srcId="{4772B978-B2E8-417E-8938-65BE15062AD1}" destId="{0C7F535E-1D3E-4E6A-A2D0-9346E91FE4EF}" srcOrd="0" destOrd="0" presId="urn:microsoft.com/office/officeart/2005/8/layout/chevron1"/>
    <dgm:cxn modelId="{816DFFDB-F074-491C-BB12-79EBD512BF11}" srcId="{118A880D-E5F2-4953-AB47-1238E21BE4F4}" destId="{4772B978-B2E8-417E-8938-65BE15062AD1}" srcOrd="0" destOrd="0" parTransId="{51655A96-02E2-4216-BD6B-4AEC73C31A10}" sibTransId="{8EAD3254-EA0B-4B20-9276-8B0508DF978C}"/>
    <dgm:cxn modelId="{6565A7A1-D87C-41F4-B763-392A37B55C8E}" srcId="{118A880D-E5F2-4953-AB47-1238E21BE4F4}" destId="{DFE5D455-694F-42DA-8D9C-7827DE4D57D5}" srcOrd="1" destOrd="0" parTransId="{BD0D31D2-960F-4C87-AB78-312375B37BA4}" sibTransId="{290F9645-5E0A-4013-96FD-47D0E3C82845}"/>
    <dgm:cxn modelId="{E13CBEC9-9EBC-4B36-80DA-BE6A3FC97C8D}" type="presParOf" srcId="{B02850AA-81C1-4A0D-B76D-8926D2726B6E}" destId="{0C7F535E-1D3E-4E6A-A2D0-9346E91FE4EF}" srcOrd="0" destOrd="0" presId="urn:microsoft.com/office/officeart/2005/8/layout/chevron1"/>
    <dgm:cxn modelId="{9C913F4A-AFC6-4348-B4A3-8FA179727E9E}" type="presParOf" srcId="{B02850AA-81C1-4A0D-B76D-8926D2726B6E}" destId="{70A31DBE-2D09-44CF-84D7-1540B7652F9F}" srcOrd="1" destOrd="0" presId="urn:microsoft.com/office/officeart/2005/8/layout/chevron1"/>
    <dgm:cxn modelId="{EA391CF0-C75A-490E-80A3-12422021C152}" type="presParOf" srcId="{B02850AA-81C1-4A0D-B76D-8926D2726B6E}" destId="{EC4B6D73-97EB-424C-9A6B-5455F07E227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0CF08-CB30-4AC9-B2B5-A3C89FB6B0CE}">
      <dsp:nvSpPr>
        <dsp:cNvPr id="0" name=""/>
        <dsp:cNvSpPr/>
      </dsp:nvSpPr>
      <dsp:spPr>
        <a:xfrm>
          <a:off x="1800" y="177559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RBI ?</a:t>
          </a:r>
        </a:p>
      </dsp:txBody>
      <dsp:txXfrm>
        <a:off x="16942" y="192701"/>
        <a:ext cx="2037679" cy="486706"/>
      </dsp:txXfrm>
    </dsp:sp>
    <dsp:sp modelId="{421EAD8D-D777-4039-A839-24C6B4CE2842}">
      <dsp:nvSpPr>
        <dsp:cNvPr id="0" name=""/>
        <dsp:cNvSpPr/>
      </dsp:nvSpPr>
      <dsp:spPr>
        <a:xfrm rot="5400000">
          <a:off x="990545" y="739787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EAA35-72D8-424B-98DC-93A5E33D017F}">
      <dsp:nvSpPr>
        <dsp:cNvPr id="0" name=""/>
        <dsp:cNvSpPr/>
      </dsp:nvSpPr>
      <dsp:spPr>
        <a:xfrm>
          <a:off x="1800" y="875497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Monetizing deficit</a:t>
          </a:r>
        </a:p>
      </dsp:txBody>
      <dsp:txXfrm>
        <a:off x="16942" y="890639"/>
        <a:ext cx="2037679" cy="486706"/>
      </dsp:txXfrm>
    </dsp:sp>
    <dsp:sp modelId="{63AAC448-9EE5-4015-980A-FF44A57681F1}">
      <dsp:nvSpPr>
        <dsp:cNvPr id="0" name=""/>
        <dsp:cNvSpPr/>
      </dsp:nvSpPr>
      <dsp:spPr>
        <a:xfrm rot="5400000">
          <a:off x="990545" y="1437724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EE615-6FE7-43E1-B909-746153A6DD69}">
      <dsp:nvSpPr>
        <dsp:cNvPr id="0" name=""/>
        <dsp:cNvSpPr/>
      </dsp:nvSpPr>
      <dsp:spPr>
        <a:xfrm>
          <a:off x="1800" y="1573434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DDSLLY/RGSLLY</a:t>
          </a:r>
        </a:p>
      </dsp:txBody>
      <dsp:txXfrm>
        <a:off x="16942" y="1588576"/>
        <a:ext cx="2037679" cy="486706"/>
      </dsp:txXfrm>
    </dsp:sp>
    <dsp:sp modelId="{CCC24EF7-A2FC-456A-AACC-1813408EE065}">
      <dsp:nvSpPr>
        <dsp:cNvPr id="0" name=""/>
        <dsp:cNvSpPr/>
      </dsp:nvSpPr>
      <dsp:spPr>
        <a:xfrm rot="5400000">
          <a:off x="990545" y="2135662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BC099-4F88-4D23-8108-1848D779CAE2}">
      <dsp:nvSpPr>
        <dsp:cNvPr id="0" name=""/>
        <dsp:cNvSpPr/>
      </dsp:nvSpPr>
      <dsp:spPr>
        <a:xfrm>
          <a:off x="1800" y="2271372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Inflation: Repo </a:t>
          </a:r>
          <a:r>
            <a:rPr lang="en-US" sz="1600" kern="1200" dirty="0" smtClean="0">
              <a:latin typeface="Franklin Gothic Medium Cond" panose="020B0606030402020204" pitchFamily="34" charset="0"/>
            </a:rPr>
            <a:t>▲</a:t>
          </a:r>
          <a:endParaRPr lang="en-US" sz="1600" kern="1200" dirty="0"/>
        </a:p>
      </dsp:txBody>
      <dsp:txXfrm>
        <a:off x="16942" y="2286514"/>
        <a:ext cx="2037679" cy="486706"/>
      </dsp:txXfrm>
    </dsp:sp>
    <dsp:sp modelId="{B4F4AA24-E181-4008-8421-AE5FC3A4EADE}">
      <dsp:nvSpPr>
        <dsp:cNvPr id="0" name=""/>
        <dsp:cNvSpPr/>
      </dsp:nvSpPr>
      <dsp:spPr>
        <a:xfrm>
          <a:off x="2359279" y="177559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PSB&gt;SLR</a:t>
          </a:r>
        </a:p>
      </dsp:txBody>
      <dsp:txXfrm>
        <a:off x="2374421" y="192701"/>
        <a:ext cx="2037679" cy="486706"/>
      </dsp:txXfrm>
    </dsp:sp>
    <dsp:sp modelId="{9A486BA1-96AB-482D-8939-937A476385B5}">
      <dsp:nvSpPr>
        <dsp:cNvPr id="0" name=""/>
        <dsp:cNvSpPr/>
      </dsp:nvSpPr>
      <dsp:spPr>
        <a:xfrm rot="5400000">
          <a:off x="3348024" y="739787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78B5B-8F76-4063-A700-AA1B7526FE05}">
      <dsp:nvSpPr>
        <dsp:cNvPr id="0" name=""/>
        <dsp:cNvSpPr/>
      </dsp:nvSpPr>
      <dsp:spPr>
        <a:xfrm>
          <a:off x="2359279" y="875497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Financial repression </a:t>
          </a:r>
        </a:p>
      </dsp:txBody>
      <dsp:txXfrm>
        <a:off x="2374421" y="890639"/>
        <a:ext cx="2037679" cy="486706"/>
      </dsp:txXfrm>
    </dsp:sp>
    <dsp:sp modelId="{6E674CDE-283D-4B75-B39C-811159B5C7BE}">
      <dsp:nvSpPr>
        <dsp:cNvPr id="0" name=""/>
        <dsp:cNvSpPr/>
      </dsp:nvSpPr>
      <dsp:spPr>
        <a:xfrm rot="5400000">
          <a:off x="3348024" y="1437724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799C4-BC45-4BDB-90F4-32C8A99A5E1E}">
      <dsp:nvSpPr>
        <dsp:cNvPr id="0" name=""/>
        <dsp:cNvSpPr/>
      </dsp:nvSpPr>
      <dsp:spPr>
        <a:xfrm>
          <a:off x="2359279" y="1573434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Gold/real Estate</a:t>
          </a:r>
        </a:p>
      </dsp:txBody>
      <dsp:txXfrm>
        <a:off x="2374421" y="1588576"/>
        <a:ext cx="2037679" cy="486706"/>
      </dsp:txXfrm>
    </dsp:sp>
    <dsp:sp modelId="{CED12A49-A03A-4385-8830-9A8934401D73}">
      <dsp:nvSpPr>
        <dsp:cNvPr id="0" name=""/>
        <dsp:cNvSpPr/>
      </dsp:nvSpPr>
      <dsp:spPr>
        <a:xfrm rot="5400000">
          <a:off x="3348024" y="2135662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BEA80-2C95-4BEB-933F-AE591114514C}">
      <dsp:nvSpPr>
        <dsp:cNvPr id="0" name=""/>
        <dsp:cNvSpPr/>
      </dsp:nvSpPr>
      <dsp:spPr>
        <a:xfrm>
          <a:off x="2359279" y="2271372"/>
          <a:ext cx="2067963" cy="120839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Black Money, Low Transmission of Monetary Policy, private sector deprived of capital</a:t>
          </a:r>
          <a:endParaRPr lang="en-US" sz="1600" kern="1200" dirty="0"/>
        </a:p>
      </dsp:txBody>
      <dsp:txXfrm>
        <a:off x="2394672" y="2306765"/>
        <a:ext cx="1997177" cy="1137612"/>
      </dsp:txXfrm>
    </dsp:sp>
    <dsp:sp modelId="{9531B887-5453-46FB-BC30-F67B1D6FA28F}">
      <dsp:nvSpPr>
        <dsp:cNvPr id="0" name=""/>
        <dsp:cNvSpPr/>
      </dsp:nvSpPr>
      <dsp:spPr>
        <a:xfrm>
          <a:off x="4716757" y="177559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Foreigners</a:t>
          </a:r>
        </a:p>
      </dsp:txBody>
      <dsp:txXfrm>
        <a:off x="4731899" y="192701"/>
        <a:ext cx="2037679" cy="486706"/>
      </dsp:txXfrm>
    </dsp:sp>
    <dsp:sp modelId="{94D39153-E024-47E7-8FD7-F53C07A9282F}">
      <dsp:nvSpPr>
        <dsp:cNvPr id="0" name=""/>
        <dsp:cNvSpPr/>
      </dsp:nvSpPr>
      <dsp:spPr>
        <a:xfrm rot="5400000">
          <a:off x="5705502" y="739787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2644C-13DA-435F-92BF-52326FE7FC4D}">
      <dsp:nvSpPr>
        <dsp:cNvPr id="0" name=""/>
        <dsp:cNvSpPr/>
      </dsp:nvSpPr>
      <dsp:spPr>
        <a:xfrm>
          <a:off x="4716757" y="875497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Higher return?</a:t>
          </a:r>
        </a:p>
      </dsp:txBody>
      <dsp:txXfrm>
        <a:off x="4731899" y="890639"/>
        <a:ext cx="2037679" cy="486706"/>
      </dsp:txXfrm>
    </dsp:sp>
    <dsp:sp modelId="{D39ACFCE-E21C-44E6-B937-BC97B78E6CD1}">
      <dsp:nvSpPr>
        <dsp:cNvPr id="0" name=""/>
        <dsp:cNvSpPr/>
      </dsp:nvSpPr>
      <dsp:spPr>
        <a:xfrm rot="5400000">
          <a:off x="5705502" y="1437724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9DC24-F8E4-4124-AA5A-A9A9234E1083}">
      <dsp:nvSpPr>
        <dsp:cNvPr id="0" name=""/>
        <dsp:cNvSpPr/>
      </dsp:nvSpPr>
      <dsp:spPr>
        <a:xfrm>
          <a:off x="4716757" y="1573434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BoP crisis?</a:t>
          </a:r>
        </a:p>
      </dsp:txBody>
      <dsp:txXfrm>
        <a:off x="4731899" y="1588576"/>
        <a:ext cx="2037679" cy="486706"/>
      </dsp:txXfrm>
    </dsp:sp>
    <dsp:sp modelId="{75A9B0A4-97CC-4032-AE92-DE3460F6D4AF}">
      <dsp:nvSpPr>
        <dsp:cNvPr id="0" name=""/>
        <dsp:cNvSpPr/>
      </dsp:nvSpPr>
      <dsp:spPr>
        <a:xfrm rot="5400000">
          <a:off x="5705502" y="2135662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A7FED-8462-4D47-B5BC-7117F386FF08}">
      <dsp:nvSpPr>
        <dsp:cNvPr id="0" name=""/>
        <dsp:cNvSpPr/>
      </dsp:nvSpPr>
      <dsp:spPr>
        <a:xfrm>
          <a:off x="4716757" y="2271372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FDI relax vs employment</a:t>
          </a:r>
        </a:p>
      </dsp:txBody>
      <dsp:txXfrm>
        <a:off x="4731899" y="2286514"/>
        <a:ext cx="2037679" cy="486706"/>
      </dsp:txXfrm>
    </dsp:sp>
    <dsp:sp modelId="{F879EEDC-59A3-4CC8-849B-89657347EB8E}">
      <dsp:nvSpPr>
        <dsp:cNvPr id="0" name=""/>
        <dsp:cNvSpPr/>
      </dsp:nvSpPr>
      <dsp:spPr>
        <a:xfrm>
          <a:off x="7074235" y="177559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Residents</a:t>
          </a:r>
        </a:p>
      </dsp:txBody>
      <dsp:txXfrm>
        <a:off x="7089377" y="192701"/>
        <a:ext cx="2037679" cy="486706"/>
      </dsp:txXfrm>
    </dsp:sp>
    <dsp:sp modelId="{9C6B9FDF-3172-46E6-A5B8-3AB115904B40}">
      <dsp:nvSpPr>
        <dsp:cNvPr id="0" name=""/>
        <dsp:cNvSpPr/>
      </dsp:nvSpPr>
      <dsp:spPr>
        <a:xfrm rot="5400000">
          <a:off x="8062980" y="739787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889AB-E83D-4090-B12A-A7D752D4E9BB}">
      <dsp:nvSpPr>
        <dsp:cNvPr id="0" name=""/>
        <dsp:cNvSpPr/>
      </dsp:nvSpPr>
      <dsp:spPr>
        <a:xfrm>
          <a:off x="7074235" y="875497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ranklin Gothic Medium Cond" panose="020B0606030402020204" pitchFamily="34" charset="0"/>
            </a:rPr>
            <a:t>↑</a:t>
          </a:r>
          <a:r>
            <a:rPr lang="en-US" sz="1600" kern="1200" dirty="0" smtClean="0"/>
            <a:t>Tax: Collection</a:t>
          </a:r>
          <a:r>
            <a:rPr lang="en-US" sz="1600" kern="1200" dirty="0" smtClean="0">
              <a:latin typeface="Franklin Gothic Medium Cond" panose="020B0606030402020204" pitchFamily="34" charset="0"/>
            </a:rPr>
            <a:t>↓</a:t>
          </a:r>
          <a:r>
            <a:rPr lang="en-US" sz="1600" kern="1200" dirty="0" smtClean="0"/>
            <a:t> &lt;Laffer&gt;</a:t>
          </a:r>
          <a:endParaRPr lang="en-US" sz="1600" kern="1200" dirty="0"/>
        </a:p>
      </dsp:txBody>
      <dsp:txXfrm>
        <a:off x="7089377" y="890639"/>
        <a:ext cx="2037679" cy="486706"/>
      </dsp:txXfrm>
    </dsp:sp>
    <dsp:sp modelId="{F526C7EF-784F-4801-834D-EA1B9E549D65}">
      <dsp:nvSpPr>
        <dsp:cNvPr id="0" name=""/>
        <dsp:cNvSpPr/>
      </dsp:nvSpPr>
      <dsp:spPr>
        <a:xfrm rot="5400000">
          <a:off x="8062980" y="1437724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EF1F6-A9F6-472D-91BD-5C999FBCAD8F}">
      <dsp:nvSpPr>
        <dsp:cNvPr id="0" name=""/>
        <dsp:cNvSpPr/>
      </dsp:nvSpPr>
      <dsp:spPr>
        <a:xfrm>
          <a:off x="7074235" y="1573434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ranklin Gothic Medium Cond" panose="020B0606030402020204" pitchFamily="34" charset="0"/>
            </a:rPr>
            <a:t>↑ </a:t>
          </a:r>
          <a:r>
            <a:rPr lang="en-US" sz="1600" kern="1200" dirty="0" smtClean="0"/>
            <a:t>User fees: Quality </a:t>
          </a:r>
          <a:r>
            <a:rPr lang="en-US" sz="1600" kern="1200" dirty="0" smtClean="0">
              <a:latin typeface="Franklin Gothic Medium Cond" panose="020B0606030402020204" pitchFamily="34" charset="0"/>
            </a:rPr>
            <a:t>↓</a:t>
          </a:r>
          <a:endParaRPr lang="en-US" sz="1600" kern="1200" dirty="0"/>
        </a:p>
      </dsp:txBody>
      <dsp:txXfrm>
        <a:off x="7089377" y="1588576"/>
        <a:ext cx="2037679" cy="486706"/>
      </dsp:txXfrm>
    </dsp:sp>
    <dsp:sp modelId="{B829F7AE-DA1B-40FD-84F1-6A03CA206F18}">
      <dsp:nvSpPr>
        <dsp:cNvPr id="0" name=""/>
        <dsp:cNvSpPr/>
      </dsp:nvSpPr>
      <dsp:spPr>
        <a:xfrm rot="5400000">
          <a:off x="8062980" y="2135662"/>
          <a:ext cx="90473" cy="9047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249D3-8696-435E-8B19-32C30E2ECF44}">
      <dsp:nvSpPr>
        <dsp:cNvPr id="0" name=""/>
        <dsp:cNvSpPr/>
      </dsp:nvSpPr>
      <dsp:spPr>
        <a:xfrm>
          <a:off x="7074235" y="2271372"/>
          <a:ext cx="2067963" cy="51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Evasion, Parallel economy</a:t>
          </a:r>
          <a:endParaRPr lang="en-US" sz="1600" kern="1200" dirty="0"/>
        </a:p>
      </dsp:txBody>
      <dsp:txXfrm>
        <a:off x="7089377" y="2286514"/>
        <a:ext cx="2037679" cy="4867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E186B-C251-41DE-A978-60778DFB831A}">
      <dsp:nvSpPr>
        <dsp:cNvPr id="0" name=""/>
        <dsp:cNvSpPr/>
      </dsp:nvSpPr>
      <dsp:spPr>
        <a:xfrm>
          <a:off x="918712" y="2154"/>
          <a:ext cx="1372500" cy="1422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Dept of Economic Affairs</a:t>
          </a:r>
          <a:endParaRPr lang="en-US" sz="2700" kern="1200" dirty="0"/>
        </a:p>
      </dsp:txBody>
      <dsp:txXfrm>
        <a:off x="918712" y="2154"/>
        <a:ext cx="1372500" cy="1422238"/>
      </dsp:txXfrm>
    </dsp:sp>
    <dsp:sp modelId="{1330B9E0-EE04-4831-8F15-E848FB6A63A1}">
      <dsp:nvSpPr>
        <dsp:cNvPr id="0" name=""/>
        <dsp:cNvSpPr/>
      </dsp:nvSpPr>
      <dsp:spPr>
        <a:xfrm>
          <a:off x="952462" y="1495505"/>
          <a:ext cx="1305000" cy="1422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May 2016-Jan 2017</a:t>
          </a:r>
          <a:endParaRPr lang="en-US" sz="2700" kern="1200" dirty="0"/>
        </a:p>
      </dsp:txBody>
      <dsp:txXfrm>
        <a:off x="952462" y="1495505"/>
        <a:ext cx="1305000" cy="1422238"/>
      </dsp:txXfrm>
    </dsp:sp>
    <dsp:sp modelId="{68CDC6FF-16C8-483D-9455-2F3F14426D3C}">
      <dsp:nvSpPr>
        <dsp:cNvPr id="0" name=""/>
        <dsp:cNvSpPr/>
      </dsp:nvSpPr>
      <dsp:spPr>
        <a:xfrm>
          <a:off x="29962" y="2988856"/>
          <a:ext cx="3150000" cy="14222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4 Volume. We’ll only see few things for prelims. Remaining in Mains.</a:t>
          </a:r>
          <a:endParaRPr lang="en-US" sz="2700" kern="1200" dirty="0"/>
        </a:p>
      </dsp:txBody>
      <dsp:txXfrm>
        <a:off x="29962" y="2988856"/>
        <a:ext cx="3150000" cy="14222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3F0C3-DE5B-4995-B128-5F8B98D2E81B}">
      <dsp:nvSpPr>
        <dsp:cNvPr id="0" name=""/>
        <dsp:cNvSpPr/>
      </dsp:nvSpPr>
      <dsp:spPr>
        <a:xfrm>
          <a:off x="1947" y="1412788"/>
          <a:ext cx="2314218" cy="1157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Autonomous Fiscal Council </a:t>
          </a:r>
          <a:endParaRPr lang="en-US" sz="3400" kern="1200" dirty="0"/>
        </a:p>
      </dsp:txBody>
      <dsp:txXfrm>
        <a:off x="35838" y="1446679"/>
        <a:ext cx="2246436" cy="1089327"/>
      </dsp:txXfrm>
    </dsp:sp>
    <dsp:sp modelId="{54CD191D-2B30-4BFC-A5A5-69C0D7EFADF4}">
      <dsp:nvSpPr>
        <dsp:cNvPr id="0" name=""/>
        <dsp:cNvSpPr/>
      </dsp:nvSpPr>
      <dsp:spPr>
        <a:xfrm rot="18289469">
          <a:off x="1968516" y="1306406"/>
          <a:ext cx="1620985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620985" y="195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738484" y="1285481"/>
        <a:ext cx="81049" cy="81049"/>
      </dsp:txXfrm>
    </dsp:sp>
    <dsp:sp modelId="{F9E4AA75-C7B3-43E9-A3E8-4BA14CD309CD}">
      <dsp:nvSpPr>
        <dsp:cNvPr id="0" name=""/>
        <dsp:cNvSpPr/>
      </dsp:nvSpPr>
      <dsp:spPr>
        <a:xfrm>
          <a:off x="3241853" y="82113"/>
          <a:ext cx="2314218" cy="1157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Chairman</a:t>
          </a:r>
          <a:endParaRPr lang="en-US" sz="3400" kern="1200" dirty="0"/>
        </a:p>
      </dsp:txBody>
      <dsp:txXfrm>
        <a:off x="3275744" y="116004"/>
        <a:ext cx="2246436" cy="1089327"/>
      </dsp:txXfrm>
    </dsp:sp>
    <dsp:sp modelId="{D0740153-8C6E-4940-88CF-00971F2F089E}">
      <dsp:nvSpPr>
        <dsp:cNvPr id="0" name=""/>
        <dsp:cNvSpPr/>
      </dsp:nvSpPr>
      <dsp:spPr>
        <a:xfrm>
          <a:off x="5556071" y="641068"/>
          <a:ext cx="925687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925687" y="19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95773" y="637525"/>
        <a:ext cx="46284" cy="46284"/>
      </dsp:txXfrm>
    </dsp:sp>
    <dsp:sp modelId="{46473522-A41A-4C1B-8519-2C9215C758EE}">
      <dsp:nvSpPr>
        <dsp:cNvPr id="0" name=""/>
        <dsp:cNvSpPr/>
      </dsp:nvSpPr>
      <dsp:spPr>
        <a:xfrm>
          <a:off x="6481759" y="82113"/>
          <a:ext cx="2314218" cy="1157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2 members</a:t>
          </a:r>
          <a:endParaRPr lang="en-US" sz="3400" kern="1200" dirty="0"/>
        </a:p>
      </dsp:txBody>
      <dsp:txXfrm>
        <a:off x="6515650" y="116004"/>
        <a:ext cx="2246436" cy="1089327"/>
      </dsp:txXfrm>
    </dsp:sp>
    <dsp:sp modelId="{ADE55238-5C4B-422A-AC36-BA6418C9B199}">
      <dsp:nvSpPr>
        <dsp:cNvPr id="0" name=""/>
        <dsp:cNvSpPr/>
      </dsp:nvSpPr>
      <dsp:spPr>
        <a:xfrm rot="3310531">
          <a:off x="1968516" y="2637081"/>
          <a:ext cx="1620985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620985" y="195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738484" y="2616156"/>
        <a:ext cx="81049" cy="81049"/>
      </dsp:txXfrm>
    </dsp:sp>
    <dsp:sp modelId="{A59EF7E6-88E8-4C79-B053-85C4A2B11460}">
      <dsp:nvSpPr>
        <dsp:cNvPr id="0" name=""/>
        <dsp:cNvSpPr/>
      </dsp:nvSpPr>
      <dsp:spPr>
        <a:xfrm>
          <a:off x="3241853" y="2743464"/>
          <a:ext cx="2314218" cy="115710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“Escape Clause”</a:t>
          </a:r>
          <a:endParaRPr lang="en-US" sz="3400" kern="1200" dirty="0"/>
        </a:p>
      </dsp:txBody>
      <dsp:txXfrm>
        <a:off x="3275744" y="2777355"/>
        <a:ext cx="2246436" cy="1089327"/>
      </dsp:txXfrm>
    </dsp:sp>
    <dsp:sp modelId="{EACA4081-0162-4785-B9FE-0993C8B99727}">
      <dsp:nvSpPr>
        <dsp:cNvPr id="0" name=""/>
        <dsp:cNvSpPr/>
      </dsp:nvSpPr>
      <dsp:spPr>
        <a:xfrm rot="18289469">
          <a:off x="5208422" y="2637081"/>
          <a:ext cx="1620985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620985" y="19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978390" y="2616156"/>
        <a:ext cx="81049" cy="81049"/>
      </dsp:txXfrm>
    </dsp:sp>
    <dsp:sp modelId="{0629B7AC-1A4B-417C-9724-B69684A5FA69}">
      <dsp:nvSpPr>
        <dsp:cNvPr id="0" name=""/>
        <dsp:cNvSpPr/>
      </dsp:nvSpPr>
      <dsp:spPr>
        <a:xfrm>
          <a:off x="6481759" y="1412788"/>
          <a:ext cx="2314218" cy="1157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War, National Security </a:t>
          </a:r>
          <a:endParaRPr lang="en-US" sz="3400" kern="1200" dirty="0"/>
        </a:p>
      </dsp:txBody>
      <dsp:txXfrm>
        <a:off x="6515650" y="1446679"/>
        <a:ext cx="2246436" cy="1089327"/>
      </dsp:txXfrm>
    </dsp:sp>
    <dsp:sp modelId="{A5322866-A24E-4330-A124-1B7520BCFED4}">
      <dsp:nvSpPr>
        <dsp:cNvPr id="0" name=""/>
        <dsp:cNvSpPr/>
      </dsp:nvSpPr>
      <dsp:spPr>
        <a:xfrm>
          <a:off x="5556071" y="3302419"/>
          <a:ext cx="925687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925687" y="19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95773" y="3298877"/>
        <a:ext cx="46284" cy="46284"/>
      </dsp:txXfrm>
    </dsp:sp>
    <dsp:sp modelId="{24023065-4955-4B5A-B7CF-248790FACEEC}">
      <dsp:nvSpPr>
        <dsp:cNvPr id="0" name=""/>
        <dsp:cNvSpPr/>
      </dsp:nvSpPr>
      <dsp:spPr>
        <a:xfrm>
          <a:off x="6481759" y="2743464"/>
          <a:ext cx="2314218" cy="1157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Natural disaster</a:t>
          </a:r>
          <a:endParaRPr lang="en-US" sz="3400" kern="1200" dirty="0"/>
        </a:p>
      </dsp:txBody>
      <dsp:txXfrm>
        <a:off x="6515650" y="2777355"/>
        <a:ext cx="2246436" cy="1089327"/>
      </dsp:txXfrm>
    </dsp:sp>
    <dsp:sp modelId="{979025BF-137D-41D6-80B5-980A69276432}">
      <dsp:nvSpPr>
        <dsp:cNvPr id="0" name=""/>
        <dsp:cNvSpPr/>
      </dsp:nvSpPr>
      <dsp:spPr>
        <a:xfrm rot="3310531">
          <a:off x="5208422" y="3967757"/>
          <a:ext cx="1620985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620985" y="19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978390" y="3946832"/>
        <a:ext cx="81049" cy="81049"/>
      </dsp:txXfrm>
    </dsp:sp>
    <dsp:sp modelId="{CDDF0E1D-1289-4D4B-9BAB-7DBF859CA591}">
      <dsp:nvSpPr>
        <dsp:cNvPr id="0" name=""/>
        <dsp:cNvSpPr/>
      </dsp:nvSpPr>
      <dsp:spPr>
        <a:xfrm>
          <a:off x="6481759" y="4074140"/>
          <a:ext cx="2314218" cy="1157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Agri. Collapse</a:t>
          </a:r>
          <a:endParaRPr lang="en-US" sz="3400" kern="1200" dirty="0"/>
        </a:p>
      </dsp:txBody>
      <dsp:txXfrm>
        <a:off x="6515650" y="4108031"/>
        <a:ext cx="2246436" cy="10893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77EC5-70E4-487F-B91B-40A193C5608B}">
      <dsp:nvSpPr>
        <dsp:cNvPr id="0" name=""/>
        <dsp:cNvSpPr/>
      </dsp:nvSpPr>
      <dsp:spPr>
        <a:xfrm>
          <a:off x="0" y="0"/>
          <a:ext cx="4682936" cy="265886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DF19D-6037-4F11-974F-CDD0DFA4773B}">
      <dsp:nvSpPr>
        <dsp:cNvPr id="0" name=""/>
        <dsp:cNvSpPr/>
      </dsp:nvSpPr>
      <dsp:spPr>
        <a:xfrm>
          <a:off x="186693" y="797658"/>
          <a:ext cx="1652801" cy="10635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UDAY</a:t>
          </a:r>
          <a:endParaRPr lang="en-US" sz="2000" kern="1200" dirty="0"/>
        </a:p>
      </dsp:txBody>
      <dsp:txXfrm>
        <a:off x="238611" y="849576"/>
        <a:ext cx="1548965" cy="959709"/>
      </dsp:txXfrm>
    </dsp:sp>
    <dsp:sp modelId="{D5B98981-BE4A-4C21-8CE7-DFC57C327709}">
      <dsp:nvSpPr>
        <dsp:cNvPr id="0" name=""/>
        <dsp:cNvSpPr/>
      </dsp:nvSpPr>
      <dsp:spPr>
        <a:xfrm>
          <a:off x="1928267" y="797658"/>
          <a:ext cx="1652801" cy="10635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State Takes over </a:t>
          </a:r>
          <a:r>
            <a:rPr lang="en-US" sz="2000" kern="1200" dirty="0" err="1" smtClean="0"/>
            <a:t>Discomm</a:t>
          </a:r>
          <a:r>
            <a:rPr lang="en-US" sz="2000" kern="1200" dirty="0" smtClean="0"/>
            <a:t> Debt [75%]</a:t>
          </a:r>
          <a:endParaRPr lang="en-US" sz="2000" kern="1200" dirty="0"/>
        </a:p>
      </dsp:txBody>
      <dsp:txXfrm>
        <a:off x="1980185" y="849576"/>
        <a:ext cx="1548965" cy="959709"/>
      </dsp:txXfrm>
    </dsp:sp>
    <dsp:sp modelId="{CCCA6FEB-01BC-49E3-AB6B-22B20C7E5AD2}">
      <dsp:nvSpPr>
        <dsp:cNvPr id="0" name=""/>
        <dsp:cNvSpPr/>
      </dsp:nvSpPr>
      <dsp:spPr>
        <a:xfrm>
          <a:off x="3669842" y="797658"/>
          <a:ext cx="1652801" cy="10635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FBRM Panel: 100% take over.</a:t>
          </a:r>
          <a:endParaRPr lang="en-US" sz="2000" kern="1200" dirty="0"/>
        </a:p>
      </dsp:txBody>
      <dsp:txXfrm>
        <a:off x="3721760" y="849576"/>
        <a:ext cx="1548965" cy="9597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BED93-DAD7-4009-B4A6-9C6D756C7238}">
      <dsp:nvSpPr>
        <dsp:cNvPr id="0" name=""/>
        <dsp:cNvSpPr/>
      </dsp:nvSpPr>
      <dsp:spPr>
        <a:xfrm>
          <a:off x="542" y="593484"/>
          <a:ext cx="2117046" cy="12702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7th PC</a:t>
          </a:r>
          <a:endParaRPr lang="en-US" sz="2200" kern="1200" dirty="0"/>
        </a:p>
      </dsp:txBody>
      <dsp:txXfrm>
        <a:off x="542" y="593484"/>
        <a:ext cx="2117046" cy="1270227"/>
      </dsp:txXfrm>
    </dsp:sp>
    <dsp:sp modelId="{3AF8A52F-85E1-415A-B5BF-3BA8347D25DA}">
      <dsp:nvSpPr>
        <dsp:cNvPr id="0" name=""/>
        <dsp:cNvSpPr/>
      </dsp:nvSpPr>
      <dsp:spPr>
        <a:xfrm>
          <a:off x="2329293" y="593484"/>
          <a:ext cx="2117046" cy="12702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UDAY Bonds repayment</a:t>
          </a:r>
          <a:endParaRPr lang="en-US" sz="2200" kern="1200" dirty="0"/>
        </a:p>
      </dsp:txBody>
      <dsp:txXfrm>
        <a:off x="2329293" y="593484"/>
        <a:ext cx="2117046" cy="1270227"/>
      </dsp:txXfrm>
    </dsp:sp>
    <dsp:sp modelId="{E2579FE6-1EF6-40A3-A1A9-22321FC2D581}">
      <dsp:nvSpPr>
        <dsp:cNvPr id="0" name=""/>
        <dsp:cNvSpPr/>
      </dsp:nvSpPr>
      <dsp:spPr>
        <a:xfrm>
          <a:off x="542" y="2075416"/>
          <a:ext cx="2117046" cy="12702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Export Challenges, Slow Growth: FC, profession tax</a:t>
          </a:r>
          <a:endParaRPr lang="en-US" sz="2200" kern="1200" dirty="0"/>
        </a:p>
      </dsp:txBody>
      <dsp:txXfrm>
        <a:off x="542" y="2075416"/>
        <a:ext cx="2117046" cy="1270227"/>
      </dsp:txXfrm>
    </dsp:sp>
    <dsp:sp modelId="{87F0D8EF-03AB-4831-864C-E31967FCF6A4}">
      <dsp:nvSpPr>
        <dsp:cNvPr id="0" name=""/>
        <dsp:cNvSpPr/>
      </dsp:nvSpPr>
      <dsp:spPr>
        <a:xfrm>
          <a:off x="2329293" y="2075416"/>
          <a:ext cx="2117046" cy="12702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GST: industrialized state. Cess, what after 5 years?</a:t>
          </a:r>
          <a:endParaRPr lang="en-US" sz="2200" kern="1200" dirty="0"/>
        </a:p>
      </dsp:txBody>
      <dsp:txXfrm>
        <a:off x="2329293" y="2075416"/>
        <a:ext cx="2117046" cy="12702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B0066-E72E-477C-BE62-D5B066CA0DF1}">
      <dsp:nvSpPr>
        <dsp:cNvPr id="0" name=""/>
        <dsp:cNvSpPr/>
      </dsp:nvSpPr>
      <dsp:spPr>
        <a:xfrm>
          <a:off x="109329" y="1194"/>
          <a:ext cx="4085364" cy="2451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RBI: “conflict of interest”</a:t>
          </a:r>
          <a:endParaRPr lang="en-US" sz="32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Public Debt Manager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Monetary policy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[inflation vs. deficit]</a:t>
          </a:r>
          <a:endParaRPr lang="en-US" sz="2700" kern="1200" dirty="0"/>
        </a:p>
      </dsp:txBody>
      <dsp:txXfrm>
        <a:off x="109329" y="1194"/>
        <a:ext cx="4085364" cy="2451218"/>
      </dsp:txXfrm>
    </dsp:sp>
    <dsp:sp modelId="{4D456177-54D3-4964-B7AB-843921AB1B4F}">
      <dsp:nvSpPr>
        <dsp:cNvPr id="0" name=""/>
        <dsp:cNvSpPr/>
      </dsp:nvSpPr>
      <dsp:spPr>
        <a:xfrm>
          <a:off x="4603230" y="1194"/>
          <a:ext cx="4085364" cy="2451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PSB/LIC/EPFO</a:t>
          </a: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“forced” to invest in G-Sec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Fiscal repression of households,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Crowding out of </a:t>
          </a:r>
          <a:r>
            <a:rPr lang="en-US" sz="2700" kern="1200" dirty="0" err="1" smtClean="0"/>
            <a:t>Pvt</a:t>
          </a:r>
          <a:r>
            <a:rPr lang="en-US" sz="2700" kern="1200" dirty="0" smtClean="0"/>
            <a:t> sector.</a:t>
          </a:r>
          <a:endParaRPr lang="en-US" sz="2700" kern="1200" dirty="0"/>
        </a:p>
      </dsp:txBody>
      <dsp:txXfrm>
        <a:off x="4603230" y="1194"/>
        <a:ext cx="4085364" cy="2451218"/>
      </dsp:txXfrm>
    </dsp:sp>
    <dsp:sp modelId="{89209E26-9C81-4BB3-A5C0-9726B9583DCF}">
      <dsp:nvSpPr>
        <dsp:cNvPr id="0" name=""/>
        <dsp:cNvSpPr/>
      </dsp:nvSpPr>
      <dsp:spPr>
        <a:xfrm>
          <a:off x="109329" y="2860949"/>
          <a:ext cx="4085364" cy="2451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“New” PDMA:</a:t>
          </a: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Sell “G-Sec” on Voluntary Basis.</a:t>
          </a:r>
          <a:endParaRPr lang="en-US" sz="2700" kern="1200" dirty="0"/>
        </a:p>
      </dsp:txBody>
      <dsp:txXfrm>
        <a:off x="109329" y="2860949"/>
        <a:ext cx="4085364" cy="2451218"/>
      </dsp:txXfrm>
    </dsp:sp>
    <dsp:sp modelId="{68AF564F-0534-49B5-8BD5-A7FD9E77F079}">
      <dsp:nvSpPr>
        <dsp:cNvPr id="0" name=""/>
        <dsp:cNvSpPr/>
      </dsp:nvSpPr>
      <dsp:spPr>
        <a:xfrm>
          <a:off x="4603230" y="2860949"/>
          <a:ext cx="4085364" cy="2451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Elsewhere?</a:t>
          </a: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Yes, Sweden, NZ, Germany, Denmark </a:t>
          </a:r>
          <a:r>
            <a:rPr lang="en-US" sz="2700" kern="1200" dirty="0" err="1" smtClean="0"/>
            <a:t>etc</a:t>
          </a:r>
          <a:r>
            <a:rPr lang="en-US" sz="2700" kern="1200" dirty="0" smtClean="0"/>
            <a:t> have similar.</a:t>
          </a:r>
          <a:endParaRPr lang="en-US" sz="2700" kern="1200" dirty="0"/>
        </a:p>
      </dsp:txBody>
      <dsp:txXfrm>
        <a:off x="4603230" y="2860949"/>
        <a:ext cx="4085364" cy="2451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75652-D584-41E9-B7DA-B24AC110E940}">
      <dsp:nvSpPr>
        <dsp:cNvPr id="0" name=""/>
        <dsp:cNvSpPr/>
      </dsp:nvSpPr>
      <dsp:spPr>
        <a:xfrm>
          <a:off x="0" y="0"/>
          <a:ext cx="8797925" cy="239101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13C69-470B-4A9D-AC6D-0E712AD3BDD6}">
      <dsp:nvSpPr>
        <dsp:cNvPr id="0" name=""/>
        <dsp:cNvSpPr/>
      </dsp:nvSpPr>
      <dsp:spPr>
        <a:xfrm>
          <a:off x="508925" y="318801"/>
          <a:ext cx="2094415" cy="17534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564CF-E0C7-4499-8EE6-8AFA6450BB9A}">
      <dsp:nvSpPr>
        <dsp:cNvPr id="0" name=""/>
        <dsp:cNvSpPr/>
      </dsp:nvSpPr>
      <dsp:spPr>
        <a:xfrm rot="10800000">
          <a:off x="263937" y="2391013"/>
          <a:ext cx="2584390" cy="292234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Services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Economic Services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General, Police &amp; Defense  Services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Social Services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Fiscal services (least among all non-tax)</a:t>
          </a:r>
        </a:p>
      </dsp:txBody>
      <dsp:txXfrm rot="10800000">
        <a:off x="343416" y="2391013"/>
        <a:ext cx="2425432" cy="2842870"/>
      </dsp:txXfrm>
    </dsp:sp>
    <dsp:sp modelId="{8D81AEEA-6057-4661-8EF2-8CDCB057AF09}">
      <dsp:nvSpPr>
        <dsp:cNvPr id="0" name=""/>
        <dsp:cNvSpPr/>
      </dsp:nvSpPr>
      <dsp:spPr>
        <a:xfrm>
          <a:off x="3106767" y="318801"/>
          <a:ext cx="2584390" cy="17534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2CD68-6BF1-46B7-A249-D98668A64031}">
      <dsp:nvSpPr>
        <dsp:cNvPr id="0" name=""/>
        <dsp:cNvSpPr/>
      </dsp:nvSpPr>
      <dsp:spPr>
        <a:xfrm rot="10800000">
          <a:off x="3106767" y="2391013"/>
          <a:ext cx="2584390" cy="292234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Profit Interest Dividend received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Dividend &amp; Profit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Interest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[00] </a:t>
          </a:r>
          <a:r>
            <a:rPr lang="en-US" sz="2000" kern="1200" dirty="0"/>
            <a:t>from railways</a:t>
          </a:r>
        </a:p>
      </dsp:txBody>
      <dsp:txXfrm rot="10800000">
        <a:off x="3186246" y="2391013"/>
        <a:ext cx="2425432" cy="2842870"/>
      </dsp:txXfrm>
    </dsp:sp>
    <dsp:sp modelId="{E6E5AAAE-1BF5-498E-8D51-E6010C268DCC}">
      <dsp:nvSpPr>
        <dsp:cNvPr id="0" name=""/>
        <dsp:cNvSpPr/>
      </dsp:nvSpPr>
      <dsp:spPr>
        <a:xfrm>
          <a:off x="6315688" y="461546"/>
          <a:ext cx="1852206" cy="146791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192F6-3450-43D7-979D-6DAE998607F3}">
      <dsp:nvSpPr>
        <dsp:cNvPr id="0" name=""/>
        <dsp:cNvSpPr/>
      </dsp:nvSpPr>
      <dsp:spPr>
        <a:xfrm rot="10800000">
          <a:off x="5949596" y="2391013"/>
          <a:ext cx="2584390" cy="292234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(Foreign) Grants </a:t>
          </a:r>
          <a:r>
            <a:rPr lang="en-US" sz="2600" kern="1200" dirty="0"/>
            <a:t>received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3k: Cash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2k: material</a:t>
          </a:r>
          <a:endParaRPr lang="en-US" sz="2000" kern="1200" dirty="0"/>
        </a:p>
      </dsp:txBody>
      <dsp:txXfrm rot="10800000">
        <a:off x="6029075" y="2391013"/>
        <a:ext cx="2425432" cy="28428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DA91D-06C5-442F-AC3A-EAE66E339BAB}">
      <dsp:nvSpPr>
        <dsp:cNvPr id="0" name=""/>
        <dsp:cNvSpPr/>
      </dsp:nvSpPr>
      <dsp:spPr>
        <a:xfrm>
          <a:off x="662" y="1036086"/>
          <a:ext cx="2584667" cy="15508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Market Loans</a:t>
          </a:r>
          <a:endParaRPr lang="en-US" sz="2200" kern="1200" dirty="0"/>
        </a:p>
      </dsp:txBody>
      <dsp:txXfrm>
        <a:off x="662" y="1036086"/>
        <a:ext cx="2584667" cy="1550800"/>
      </dsp:txXfrm>
    </dsp:sp>
    <dsp:sp modelId="{1A7B7778-B8DB-4A4F-A7F8-0962C698D44D}">
      <dsp:nvSpPr>
        <dsp:cNvPr id="0" name=""/>
        <dsp:cNvSpPr/>
      </dsp:nvSpPr>
      <dsp:spPr>
        <a:xfrm>
          <a:off x="2843796" y="1036086"/>
          <a:ext cx="2584667" cy="155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rgbClr val="FFC000"/>
              </a:solidFill>
            </a:rPr>
            <a:t>Small Savings Schemes </a:t>
          </a:r>
          <a:r>
            <a:rPr lang="en-US" sz="2200" kern="1200" dirty="0" smtClean="0"/>
            <a:t>(8+1) </a:t>
          </a:r>
          <a:br>
            <a:rPr lang="en-US" sz="2200" kern="1200" dirty="0" smtClean="0"/>
          </a:br>
          <a:r>
            <a:rPr lang="en-US" sz="2200" kern="1200" dirty="0" smtClean="0"/>
            <a:t>[NSSF [Public Account]-&gt;Union Debt]</a:t>
          </a:r>
          <a:endParaRPr lang="en-US" sz="2200" kern="1200" dirty="0"/>
        </a:p>
      </dsp:txBody>
      <dsp:txXfrm>
        <a:off x="2843796" y="1036086"/>
        <a:ext cx="2584667" cy="1550800"/>
      </dsp:txXfrm>
    </dsp:sp>
    <dsp:sp modelId="{192A0B74-B6D7-4209-B4AD-0745C23C7FEA}">
      <dsp:nvSpPr>
        <dsp:cNvPr id="0" name=""/>
        <dsp:cNvSpPr/>
      </dsp:nvSpPr>
      <dsp:spPr>
        <a:xfrm>
          <a:off x="662" y="2845353"/>
          <a:ext cx="2584667" cy="15508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FFC000"/>
              </a:solidFill>
            </a:rPr>
            <a:t>T-Bill: </a:t>
          </a:r>
          <a:r>
            <a:rPr lang="en-US" sz="2200" kern="1200" dirty="0" smtClean="0"/>
            <a:t>14 (Max), 91,182,364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rgbClr val="FFC000"/>
              </a:solidFill>
            </a:rPr>
            <a:t>Cash Management Bills </a:t>
          </a:r>
          <a:r>
            <a:rPr lang="en-US" sz="2200" kern="1200" dirty="0" smtClean="0"/>
            <a:t>(CMB)</a:t>
          </a:r>
          <a:endParaRPr lang="en-US" sz="2200" kern="1200" dirty="0"/>
        </a:p>
      </dsp:txBody>
      <dsp:txXfrm>
        <a:off x="662" y="2845353"/>
        <a:ext cx="2584667" cy="1550800"/>
      </dsp:txXfrm>
    </dsp:sp>
    <dsp:sp modelId="{D51A0501-7289-41D8-A2F0-9A1B959C5D82}">
      <dsp:nvSpPr>
        <dsp:cNvPr id="0" name=""/>
        <dsp:cNvSpPr/>
      </dsp:nvSpPr>
      <dsp:spPr>
        <a:xfrm>
          <a:off x="2843796" y="2845353"/>
          <a:ext cx="2584667" cy="15508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Not part of “borrowing”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MSS </a:t>
          </a:r>
          <a:r>
            <a:rPr lang="en-US" sz="1700" kern="1200" dirty="0" smtClean="0">
              <a:solidFill>
                <a:srgbClr val="FFC000"/>
              </a:solidFill>
            </a:rPr>
            <a:t>[Monetary Policy]</a:t>
          </a:r>
          <a:endParaRPr lang="en-US" sz="1700" kern="1200" dirty="0">
            <a:solidFill>
              <a:srgbClr val="FFC000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Ways and Means advances [temporary cash mismatch]</a:t>
          </a:r>
          <a:endParaRPr lang="en-US" sz="1700" kern="1200" dirty="0"/>
        </a:p>
      </dsp:txBody>
      <dsp:txXfrm>
        <a:off x="2843796" y="2845353"/>
        <a:ext cx="2584667" cy="1550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C7BE7-B97A-434A-8D19-BB3521782E52}">
      <dsp:nvSpPr>
        <dsp:cNvPr id="0" name=""/>
        <dsp:cNvSpPr/>
      </dsp:nvSpPr>
      <dsp:spPr>
        <a:xfrm>
          <a:off x="484294" y="1933662"/>
          <a:ext cx="317269" cy="60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634" y="0"/>
              </a:lnTo>
              <a:lnTo>
                <a:pt x="158634" y="604552"/>
              </a:lnTo>
              <a:lnTo>
                <a:pt x="317269" y="6045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5860" y="2218869"/>
        <a:ext cx="34137" cy="34137"/>
      </dsp:txXfrm>
    </dsp:sp>
    <dsp:sp modelId="{556F2A61-E367-47FA-BFCF-465ACD309043}">
      <dsp:nvSpPr>
        <dsp:cNvPr id="0" name=""/>
        <dsp:cNvSpPr/>
      </dsp:nvSpPr>
      <dsp:spPr>
        <a:xfrm>
          <a:off x="2387909" y="1933662"/>
          <a:ext cx="317269" cy="60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634" y="0"/>
              </a:lnTo>
              <a:lnTo>
                <a:pt x="158634" y="604552"/>
              </a:lnTo>
              <a:lnTo>
                <a:pt x="317269" y="6045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29475" y="2218869"/>
        <a:ext cx="34137" cy="34137"/>
      </dsp:txXfrm>
    </dsp:sp>
    <dsp:sp modelId="{19F51663-43E3-4881-8155-E8A707129A56}">
      <dsp:nvSpPr>
        <dsp:cNvPr id="0" name=""/>
        <dsp:cNvSpPr/>
      </dsp:nvSpPr>
      <dsp:spPr>
        <a:xfrm>
          <a:off x="2387909" y="1887942"/>
          <a:ext cx="3172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726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38612" y="1925730"/>
        <a:ext cx="15863" cy="15863"/>
      </dsp:txXfrm>
    </dsp:sp>
    <dsp:sp modelId="{35E5AFD3-5B63-4D32-BEDD-999AE4DC85E3}">
      <dsp:nvSpPr>
        <dsp:cNvPr id="0" name=""/>
        <dsp:cNvSpPr/>
      </dsp:nvSpPr>
      <dsp:spPr>
        <a:xfrm>
          <a:off x="2387909" y="1329109"/>
          <a:ext cx="317269" cy="604552"/>
        </a:xfrm>
        <a:custGeom>
          <a:avLst/>
          <a:gdLst/>
          <a:ahLst/>
          <a:cxnLst/>
          <a:rect l="0" t="0" r="0" b="0"/>
          <a:pathLst>
            <a:path>
              <a:moveTo>
                <a:pt x="0" y="604552"/>
              </a:moveTo>
              <a:lnTo>
                <a:pt x="158634" y="604552"/>
              </a:lnTo>
              <a:lnTo>
                <a:pt x="158634" y="0"/>
              </a:lnTo>
              <a:lnTo>
                <a:pt x="31726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29475" y="1614317"/>
        <a:ext cx="34137" cy="34137"/>
      </dsp:txXfrm>
    </dsp:sp>
    <dsp:sp modelId="{23C89963-458D-4C2D-ACF2-C9D1406A4849}">
      <dsp:nvSpPr>
        <dsp:cNvPr id="0" name=""/>
        <dsp:cNvSpPr/>
      </dsp:nvSpPr>
      <dsp:spPr>
        <a:xfrm>
          <a:off x="484294" y="1887942"/>
          <a:ext cx="3172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726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4997" y="1925730"/>
        <a:ext cx="15863" cy="15863"/>
      </dsp:txXfrm>
    </dsp:sp>
    <dsp:sp modelId="{A558EF6E-5F9A-4296-9087-DA2755A2D81F}">
      <dsp:nvSpPr>
        <dsp:cNvPr id="0" name=""/>
        <dsp:cNvSpPr/>
      </dsp:nvSpPr>
      <dsp:spPr>
        <a:xfrm>
          <a:off x="484294" y="1329109"/>
          <a:ext cx="317269" cy="604552"/>
        </a:xfrm>
        <a:custGeom>
          <a:avLst/>
          <a:gdLst/>
          <a:ahLst/>
          <a:cxnLst/>
          <a:rect l="0" t="0" r="0" b="0"/>
          <a:pathLst>
            <a:path>
              <a:moveTo>
                <a:pt x="0" y="604552"/>
              </a:moveTo>
              <a:lnTo>
                <a:pt x="158634" y="604552"/>
              </a:lnTo>
              <a:lnTo>
                <a:pt x="158634" y="0"/>
              </a:lnTo>
              <a:lnTo>
                <a:pt x="3172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5860" y="1614317"/>
        <a:ext cx="34137" cy="34137"/>
      </dsp:txXfrm>
    </dsp:sp>
    <dsp:sp modelId="{014FECA9-F4BD-4CAF-A318-4C84247B225D}">
      <dsp:nvSpPr>
        <dsp:cNvPr id="0" name=""/>
        <dsp:cNvSpPr/>
      </dsp:nvSpPr>
      <dsp:spPr>
        <a:xfrm rot="16200000">
          <a:off x="-1030269" y="1691840"/>
          <a:ext cx="2545484" cy="483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Total debt (liability)</a:t>
          </a:r>
          <a:endParaRPr lang="en-US" sz="2800" kern="1200" dirty="0"/>
        </a:p>
      </dsp:txBody>
      <dsp:txXfrm>
        <a:off x="-1030269" y="1691840"/>
        <a:ext cx="2545484" cy="483642"/>
      </dsp:txXfrm>
    </dsp:sp>
    <dsp:sp modelId="{3379CD8B-D3CB-40FA-963D-826CE1C46DEE}">
      <dsp:nvSpPr>
        <dsp:cNvPr id="0" name=""/>
        <dsp:cNvSpPr/>
      </dsp:nvSpPr>
      <dsp:spPr>
        <a:xfrm>
          <a:off x="801563" y="1087288"/>
          <a:ext cx="1586346" cy="483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Internal</a:t>
          </a:r>
          <a:endParaRPr lang="en-US" sz="1700" kern="1200" dirty="0"/>
        </a:p>
      </dsp:txBody>
      <dsp:txXfrm>
        <a:off x="801563" y="1087288"/>
        <a:ext cx="1586346" cy="483642"/>
      </dsp:txXfrm>
    </dsp:sp>
    <dsp:sp modelId="{E5A34614-0CFC-4528-8B3D-91A96248CADF}">
      <dsp:nvSpPr>
        <dsp:cNvPr id="0" name=""/>
        <dsp:cNvSpPr/>
      </dsp:nvSpPr>
      <dsp:spPr>
        <a:xfrm>
          <a:off x="801563" y="1691840"/>
          <a:ext cx="1586346" cy="48364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Other internal Liabilities</a:t>
          </a:r>
          <a:endParaRPr lang="en-US" sz="1700" kern="1200" dirty="0"/>
        </a:p>
      </dsp:txBody>
      <dsp:txXfrm>
        <a:off x="801563" y="1691840"/>
        <a:ext cx="1586346" cy="483642"/>
      </dsp:txXfrm>
    </dsp:sp>
    <dsp:sp modelId="{701BC587-9B0D-4743-80B8-91021A008C30}">
      <dsp:nvSpPr>
        <dsp:cNvPr id="0" name=""/>
        <dsp:cNvSpPr/>
      </dsp:nvSpPr>
      <dsp:spPr>
        <a:xfrm>
          <a:off x="2705178" y="1087288"/>
          <a:ext cx="1586346" cy="48364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Provident Fund</a:t>
          </a:r>
          <a:endParaRPr lang="en-US" sz="1700" kern="1200" dirty="0"/>
        </a:p>
      </dsp:txBody>
      <dsp:txXfrm>
        <a:off x="2705178" y="1087288"/>
        <a:ext cx="1586346" cy="483642"/>
      </dsp:txXfrm>
    </dsp:sp>
    <dsp:sp modelId="{CBEE59FD-D4B9-4676-AB01-624DD4C1FF55}">
      <dsp:nvSpPr>
        <dsp:cNvPr id="0" name=""/>
        <dsp:cNvSpPr/>
      </dsp:nvSpPr>
      <dsp:spPr>
        <a:xfrm>
          <a:off x="2705178" y="1691840"/>
          <a:ext cx="1586346" cy="48364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Small Savings</a:t>
          </a:r>
          <a:endParaRPr lang="en-US" sz="1700" kern="1200" dirty="0"/>
        </a:p>
      </dsp:txBody>
      <dsp:txXfrm>
        <a:off x="2705178" y="1691840"/>
        <a:ext cx="1586346" cy="483642"/>
      </dsp:txXfrm>
    </dsp:sp>
    <dsp:sp modelId="{C1BB1F5F-8E35-4595-923D-123F5DA7EFCB}">
      <dsp:nvSpPr>
        <dsp:cNvPr id="0" name=""/>
        <dsp:cNvSpPr/>
      </dsp:nvSpPr>
      <dsp:spPr>
        <a:xfrm>
          <a:off x="2705178" y="2296393"/>
          <a:ext cx="1586346" cy="48364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PLI</a:t>
          </a:r>
          <a:endParaRPr lang="en-US" sz="1700" kern="1200" dirty="0"/>
        </a:p>
      </dsp:txBody>
      <dsp:txXfrm>
        <a:off x="2705178" y="2296393"/>
        <a:ext cx="1586346" cy="483642"/>
      </dsp:txXfrm>
    </dsp:sp>
    <dsp:sp modelId="{29E8B27B-DB18-4403-B4ED-604A405A3650}">
      <dsp:nvSpPr>
        <dsp:cNvPr id="0" name=""/>
        <dsp:cNvSpPr/>
      </dsp:nvSpPr>
      <dsp:spPr>
        <a:xfrm>
          <a:off x="801563" y="2296393"/>
          <a:ext cx="1586346" cy="483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External</a:t>
          </a:r>
          <a:endParaRPr lang="en-US" sz="1700" kern="1200" dirty="0"/>
        </a:p>
      </dsp:txBody>
      <dsp:txXfrm>
        <a:off x="801563" y="2296393"/>
        <a:ext cx="1586346" cy="4836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08153-A8F2-4D05-B223-9D04513EEC4A}">
      <dsp:nvSpPr>
        <dsp:cNvPr id="0" name=""/>
        <dsp:cNvSpPr/>
      </dsp:nvSpPr>
      <dsp:spPr>
        <a:xfrm>
          <a:off x="2669" y="1381435"/>
          <a:ext cx="3252821" cy="130112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Scheme</a:t>
          </a:r>
        </a:p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9.45 </a:t>
          </a:r>
          <a:r>
            <a:rPr lang="en-US" sz="3800" kern="1200" dirty="0" err="1" smtClean="0"/>
            <a:t>lcr</a:t>
          </a:r>
          <a:r>
            <a:rPr lang="en-US" sz="3800" kern="1200" dirty="0" smtClean="0"/>
            <a:t>.</a:t>
          </a:r>
          <a:endParaRPr lang="en-US" sz="3800" kern="1200" dirty="0"/>
        </a:p>
      </dsp:txBody>
      <dsp:txXfrm>
        <a:off x="653233" y="1381435"/>
        <a:ext cx="1951693" cy="1301128"/>
      </dsp:txXfrm>
    </dsp:sp>
    <dsp:sp modelId="{D861B7BA-C540-46D1-AC04-40577C75D4C6}">
      <dsp:nvSpPr>
        <dsp:cNvPr id="0" name=""/>
        <dsp:cNvSpPr/>
      </dsp:nvSpPr>
      <dsp:spPr>
        <a:xfrm rot="1082892">
          <a:off x="2930209" y="1381435"/>
          <a:ext cx="3252821" cy="130112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Revenue 6.74 </a:t>
          </a:r>
          <a:r>
            <a:rPr lang="en-US" sz="3800" kern="1200" dirty="0" err="1" smtClean="0"/>
            <a:t>lcr</a:t>
          </a:r>
          <a:r>
            <a:rPr lang="en-US" sz="3800" kern="1200" dirty="0" smtClean="0"/>
            <a:t>. </a:t>
          </a:r>
          <a:endParaRPr lang="en-US" sz="3800" kern="1200" dirty="0"/>
        </a:p>
      </dsp:txBody>
      <dsp:txXfrm>
        <a:off x="3580773" y="1381435"/>
        <a:ext cx="1951693" cy="1301128"/>
      </dsp:txXfrm>
    </dsp:sp>
    <dsp:sp modelId="{72164C98-8290-47BD-B2F2-33B3E027984B}">
      <dsp:nvSpPr>
        <dsp:cNvPr id="0" name=""/>
        <dsp:cNvSpPr/>
      </dsp:nvSpPr>
      <dsp:spPr>
        <a:xfrm rot="1082892">
          <a:off x="5857749" y="1381435"/>
          <a:ext cx="3252821" cy="130112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Capital 2.71 </a:t>
          </a:r>
          <a:r>
            <a:rPr lang="en-US" sz="3800" kern="1200" dirty="0" err="1" smtClean="0"/>
            <a:t>lcr</a:t>
          </a:r>
          <a:r>
            <a:rPr lang="en-US" sz="3800" kern="1200" dirty="0" smtClean="0"/>
            <a:t>. </a:t>
          </a:r>
          <a:endParaRPr lang="en-US" sz="3800" kern="1200" dirty="0"/>
        </a:p>
      </dsp:txBody>
      <dsp:txXfrm>
        <a:off x="6508313" y="1381435"/>
        <a:ext cx="1951693" cy="13011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D5494-3788-46E4-94BB-7D40A01F0B47}">
      <dsp:nvSpPr>
        <dsp:cNvPr id="0" name=""/>
        <dsp:cNvSpPr/>
      </dsp:nvSpPr>
      <dsp:spPr>
        <a:xfrm>
          <a:off x="0" y="461170"/>
          <a:ext cx="391953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9387DF-3E3D-4DB4-92FB-A39AF352B2D3}">
      <dsp:nvSpPr>
        <dsp:cNvPr id="0" name=""/>
        <dsp:cNvSpPr/>
      </dsp:nvSpPr>
      <dsp:spPr>
        <a:xfrm>
          <a:off x="195976" y="106930"/>
          <a:ext cx="2743676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704" tIns="0" rIns="10370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Calculation</a:t>
          </a:r>
        </a:p>
      </dsp:txBody>
      <dsp:txXfrm>
        <a:off x="230561" y="141515"/>
        <a:ext cx="2674506" cy="639310"/>
      </dsp:txXfrm>
    </dsp:sp>
    <dsp:sp modelId="{46A039C2-12EE-40A1-94F9-E0E4E16B4109}">
      <dsp:nvSpPr>
        <dsp:cNvPr id="0" name=""/>
        <dsp:cNvSpPr/>
      </dsp:nvSpPr>
      <dsp:spPr>
        <a:xfrm>
          <a:off x="0" y="1549810"/>
          <a:ext cx="391953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B71479-DC3E-4ECD-AF51-49DD7E36F340}">
      <dsp:nvSpPr>
        <dsp:cNvPr id="0" name=""/>
        <dsp:cNvSpPr/>
      </dsp:nvSpPr>
      <dsp:spPr>
        <a:xfrm>
          <a:off x="195976" y="1216669"/>
          <a:ext cx="2743676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704" tIns="0" rIns="10370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Why high level is  Bad for economy?</a:t>
          </a:r>
          <a:endParaRPr lang="en-US" sz="2800" kern="1200" dirty="0"/>
        </a:p>
      </dsp:txBody>
      <dsp:txXfrm>
        <a:off x="230561" y="1251254"/>
        <a:ext cx="2674506" cy="639310"/>
      </dsp:txXfrm>
    </dsp:sp>
    <dsp:sp modelId="{D708074A-0C8E-4226-899F-CBE8039B18A3}">
      <dsp:nvSpPr>
        <dsp:cNvPr id="0" name=""/>
        <dsp:cNvSpPr/>
      </dsp:nvSpPr>
      <dsp:spPr>
        <a:xfrm>
          <a:off x="0" y="2638450"/>
          <a:ext cx="391953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AF00D9-6E15-4839-8981-AC0F7EDA492E}">
      <dsp:nvSpPr>
        <dsp:cNvPr id="0" name=""/>
        <dsp:cNvSpPr/>
      </dsp:nvSpPr>
      <dsp:spPr>
        <a:xfrm>
          <a:off x="195976" y="2284210"/>
          <a:ext cx="2743676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704" tIns="0" rIns="10370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Figures for 2017</a:t>
          </a:r>
          <a:endParaRPr lang="en-US" sz="2800" kern="1200" dirty="0"/>
        </a:p>
      </dsp:txBody>
      <dsp:txXfrm>
        <a:off x="230561" y="2318795"/>
        <a:ext cx="2674506" cy="639310"/>
      </dsp:txXfrm>
    </dsp:sp>
    <dsp:sp modelId="{FE83C593-4DA3-4904-9441-A03FFE26BD29}">
      <dsp:nvSpPr>
        <dsp:cNvPr id="0" name=""/>
        <dsp:cNvSpPr/>
      </dsp:nvSpPr>
      <dsp:spPr>
        <a:xfrm>
          <a:off x="0" y="3727090"/>
          <a:ext cx="391953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065619-4A0C-46ED-BA8A-42D3D92214FE}">
      <dsp:nvSpPr>
        <dsp:cNvPr id="0" name=""/>
        <dsp:cNvSpPr/>
      </dsp:nvSpPr>
      <dsp:spPr>
        <a:xfrm>
          <a:off x="195976" y="3372850"/>
          <a:ext cx="2743676" cy="708480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704" tIns="0" rIns="10370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N.K.Singh</a:t>
          </a:r>
          <a:r>
            <a:rPr lang="en-US" sz="2800" kern="1200" dirty="0" smtClean="0"/>
            <a:t> FRBM PANEL?</a:t>
          </a:r>
          <a:endParaRPr lang="en-US" sz="2800" kern="1200" dirty="0"/>
        </a:p>
      </dsp:txBody>
      <dsp:txXfrm>
        <a:off x="230561" y="3407435"/>
        <a:ext cx="2674506" cy="639310"/>
      </dsp:txXfrm>
    </dsp:sp>
    <dsp:sp modelId="{AC40D455-5AAB-458E-AE82-CFA9C831688F}">
      <dsp:nvSpPr>
        <dsp:cNvPr id="0" name=""/>
        <dsp:cNvSpPr/>
      </dsp:nvSpPr>
      <dsp:spPr>
        <a:xfrm>
          <a:off x="0" y="4815730"/>
          <a:ext cx="391953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F6450F-A13C-4F0B-A533-CE3D17C4298E}">
      <dsp:nvSpPr>
        <dsp:cNvPr id="0" name=""/>
        <dsp:cNvSpPr/>
      </dsp:nvSpPr>
      <dsp:spPr>
        <a:xfrm>
          <a:off x="195976" y="4461490"/>
          <a:ext cx="2743676" cy="708480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704" tIns="0" rIns="103704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PDMA? </a:t>
          </a:r>
          <a:endParaRPr lang="en-US" sz="2800" kern="1200" dirty="0"/>
        </a:p>
      </dsp:txBody>
      <dsp:txXfrm>
        <a:off x="230561" y="4496075"/>
        <a:ext cx="2674506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A7807-6EF0-4FF5-AFE2-DCB349365E6F}">
      <dsp:nvSpPr>
        <dsp:cNvPr id="0" name=""/>
        <dsp:cNvSpPr/>
      </dsp:nvSpPr>
      <dsp:spPr>
        <a:xfrm>
          <a:off x="0" y="451962"/>
          <a:ext cx="2199481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1600" rIns="284480" bIns="101600" numCol="1" spcCol="1270" anchor="ctr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2016-17</a:t>
          </a:r>
          <a:endParaRPr lang="en-US" sz="4000" kern="1200" dirty="0"/>
        </a:p>
      </dsp:txBody>
      <dsp:txXfrm>
        <a:off x="0" y="451962"/>
        <a:ext cx="2199481" cy="1287000"/>
      </dsp:txXfrm>
    </dsp:sp>
    <dsp:sp modelId="{8F130902-395A-4E38-B360-355E5506C657}">
      <dsp:nvSpPr>
        <dsp:cNvPr id="0" name=""/>
        <dsp:cNvSpPr/>
      </dsp:nvSpPr>
      <dsp:spPr>
        <a:xfrm>
          <a:off x="2199481" y="451962"/>
          <a:ext cx="43989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EA952-7164-4D07-9BE1-FA2B432C3F48}">
      <dsp:nvSpPr>
        <dsp:cNvPr id="0" name=""/>
        <dsp:cNvSpPr/>
      </dsp:nvSpPr>
      <dsp:spPr>
        <a:xfrm>
          <a:off x="2815335" y="451962"/>
          <a:ext cx="5982589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/>
            <a:t>150,75,429 crore</a:t>
          </a:r>
          <a:endParaRPr lang="en-US" sz="4000" kern="1200" dirty="0"/>
        </a:p>
      </dsp:txBody>
      <dsp:txXfrm>
        <a:off x="2815335" y="451962"/>
        <a:ext cx="5982589" cy="1287000"/>
      </dsp:txXfrm>
    </dsp:sp>
    <dsp:sp modelId="{F7499A57-B663-4FD0-9E4A-1B72CA445F72}">
      <dsp:nvSpPr>
        <dsp:cNvPr id="0" name=""/>
        <dsp:cNvSpPr/>
      </dsp:nvSpPr>
      <dsp:spPr>
        <a:xfrm>
          <a:off x="0" y="1972962"/>
          <a:ext cx="2199481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1600" rIns="284480" bIns="101600" numCol="1" spcCol="1270" anchor="ctr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Growth rate</a:t>
          </a:r>
          <a:endParaRPr lang="en-US" sz="4000" kern="1200" dirty="0"/>
        </a:p>
      </dsp:txBody>
      <dsp:txXfrm>
        <a:off x="0" y="1972962"/>
        <a:ext cx="2199481" cy="1287000"/>
      </dsp:txXfrm>
    </dsp:sp>
    <dsp:sp modelId="{44025FC9-0E35-4A54-9E99-2061F3576E08}">
      <dsp:nvSpPr>
        <dsp:cNvPr id="0" name=""/>
        <dsp:cNvSpPr/>
      </dsp:nvSpPr>
      <dsp:spPr>
        <a:xfrm>
          <a:off x="2199481" y="1972962"/>
          <a:ext cx="43989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84310-77CD-4515-8AE6-529B71FC6958}">
      <dsp:nvSpPr>
        <dsp:cNvPr id="0" name=""/>
        <dsp:cNvSpPr/>
      </dsp:nvSpPr>
      <dsp:spPr>
        <a:xfrm>
          <a:off x="2815335" y="1972962"/>
          <a:ext cx="5982589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/>
            <a:t>11.75% </a:t>
          </a:r>
          <a:br>
            <a:rPr lang="en-US" sz="4000" kern="1200" dirty="0" smtClean="0"/>
          </a:br>
          <a:r>
            <a:rPr lang="en-US" sz="3200" kern="1200" dirty="0" smtClean="0"/>
            <a:t>(“Nominal”: inflation not adjusted)</a:t>
          </a:r>
          <a:endParaRPr lang="en-US" sz="3600" kern="1200" dirty="0"/>
        </a:p>
      </dsp:txBody>
      <dsp:txXfrm>
        <a:off x="2815335" y="1972962"/>
        <a:ext cx="5982589" cy="1287000"/>
      </dsp:txXfrm>
    </dsp:sp>
    <dsp:sp modelId="{490A4448-C0A0-4C32-9AA6-331D2383CDE3}">
      <dsp:nvSpPr>
        <dsp:cNvPr id="0" name=""/>
        <dsp:cNvSpPr/>
      </dsp:nvSpPr>
      <dsp:spPr>
        <a:xfrm>
          <a:off x="0" y="3534181"/>
          <a:ext cx="2199481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91440" rIns="256032" bIns="9144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2017-18</a:t>
          </a:r>
          <a:endParaRPr lang="en-US" sz="3600" kern="1200" dirty="0"/>
        </a:p>
      </dsp:txBody>
      <dsp:txXfrm>
        <a:off x="0" y="3534181"/>
        <a:ext cx="2199481" cy="1287000"/>
      </dsp:txXfrm>
    </dsp:sp>
    <dsp:sp modelId="{EDA8BF65-5DCC-4393-9AA7-CE5FCC9F0A84}">
      <dsp:nvSpPr>
        <dsp:cNvPr id="0" name=""/>
        <dsp:cNvSpPr/>
      </dsp:nvSpPr>
      <dsp:spPr>
        <a:xfrm>
          <a:off x="2199481" y="3493962"/>
          <a:ext cx="439896" cy="13674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31607-73E3-4DCB-AEAC-73B198B00C04}">
      <dsp:nvSpPr>
        <dsp:cNvPr id="0" name=""/>
        <dsp:cNvSpPr/>
      </dsp:nvSpPr>
      <dsp:spPr>
        <a:xfrm>
          <a:off x="2815335" y="3493962"/>
          <a:ext cx="5982589" cy="13674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0" i="0" kern="1200" dirty="0" smtClean="0"/>
            <a:t>168,47,455 crore</a:t>
          </a:r>
          <a:r>
            <a:rPr lang="en-US" sz="4000" kern="1200" dirty="0" smtClean="0"/>
            <a:t/>
          </a:r>
          <a:br>
            <a:rPr lang="en-US" sz="4000" kern="1200" dirty="0" smtClean="0"/>
          </a:br>
          <a:r>
            <a:rPr lang="en-US" sz="4000" kern="1200" dirty="0" smtClean="0"/>
            <a:t>(GDP @current prices)</a:t>
          </a:r>
          <a:endParaRPr lang="en-US" sz="4000" kern="1200" dirty="0"/>
        </a:p>
      </dsp:txBody>
      <dsp:txXfrm>
        <a:off x="2815335" y="3493962"/>
        <a:ext cx="5982589" cy="13674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F535E-1D3E-4E6A-A2D0-9346E91FE4EF}">
      <dsp:nvSpPr>
        <dsp:cNvPr id="0" name=""/>
        <dsp:cNvSpPr/>
      </dsp:nvSpPr>
      <dsp:spPr>
        <a:xfrm>
          <a:off x="7732" y="0"/>
          <a:ext cx="4622139" cy="72536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Market borrowing </a:t>
          </a:r>
          <a:r>
            <a:rPr lang="en-US" sz="2800" kern="1200" dirty="0">
              <a:latin typeface="Arial Black" panose="020B0A04020102020204" pitchFamily="34" charset="0"/>
            </a:rPr>
            <a:t>▲</a:t>
          </a:r>
          <a:endParaRPr lang="en-US" sz="2800" kern="1200" dirty="0"/>
        </a:p>
      </dsp:txBody>
      <dsp:txXfrm>
        <a:off x="370415" y="0"/>
        <a:ext cx="3896774" cy="725365"/>
      </dsp:txXfrm>
    </dsp:sp>
    <dsp:sp modelId="{EC4B6D73-97EB-424C-9A6B-5455F07E2279}">
      <dsp:nvSpPr>
        <dsp:cNvPr id="0" name=""/>
        <dsp:cNvSpPr/>
      </dsp:nvSpPr>
      <dsp:spPr>
        <a:xfrm>
          <a:off x="4167657" y="0"/>
          <a:ext cx="4622139" cy="725365"/>
        </a:xfrm>
        <a:prstGeom prst="chevron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Sovereign  Bond rating ▼</a:t>
          </a:r>
        </a:p>
      </dsp:txBody>
      <dsp:txXfrm>
        <a:off x="4530340" y="0"/>
        <a:ext cx="3896774" cy="725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0.63375</cdr:x>
      <cdr:y>0.36901</cdr:y>
    </cdr:from>
    <cdr:to>
      <cdr:x>1</cdr:x>
      <cdr:y>0.82384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575667" y="1960685"/>
          <a:ext cx="3222258" cy="241669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133D6-32B7-4399-B5C0-51DDABD83B94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4E104-8B7B-490C-879B-264E9D335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5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5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88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2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81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89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92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93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86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90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3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39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90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35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01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1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50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5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85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67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5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59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2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46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72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23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00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04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59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55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04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Kerala passed their FRL in 2003 while Haryana adopted theirs in 2005</a:t>
            </a:r>
          </a:p>
          <a:p>
            <a:r>
              <a:rPr lang="en-US" dirty="0" smtClean="0"/>
              <a:t>FRL from other factors affecting </a:t>
            </a:r>
            <a:r>
              <a:rPr lang="en-US" dirty="0" err="1" smtClean="0"/>
              <a:t>fscal</a:t>
            </a:r>
            <a:r>
              <a:rPr lang="en-US" dirty="0" smtClean="0"/>
              <a:t> </a:t>
            </a:r>
            <a:r>
              <a:rPr lang="en-US" dirty="0" err="1" smtClean="0"/>
              <a:t>defcits</a:t>
            </a:r>
            <a:r>
              <a:rPr lang="en-US" dirty="0" smtClean="0"/>
              <a:t>, such as the 6th Pay Commission.</a:t>
            </a:r>
          </a:p>
          <a:p>
            <a:r>
              <a:rPr lang="en-US" dirty="0" err="1" smtClean="0"/>
              <a:t>leSSonS</a:t>
            </a:r>
            <a:r>
              <a:rPr lang="en-US" dirty="0" smtClean="0"/>
              <a:t> for future </a:t>
            </a:r>
            <a:r>
              <a:rPr lang="en-US" dirty="0" err="1" smtClean="0"/>
              <a:t>fIScal</a:t>
            </a:r>
            <a:r>
              <a:rPr lang="en-US" dirty="0" smtClean="0"/>
              <a:t> </a:t>
            </a:r>
            <a:r>
              <a:rPr lang="en-US" dirty="0" err="1" smtClean="0"/>
              <a:t>ruleS</a:t>
            </a:r>
            <a:endParaRPr lang="en-US" dirty="0" smtClean="0"/>
          </a:p>
          <a:p>
            <a:r>
              <a:rPr lang="en-US" dirty="0" smtClean="0"/>
              <a:t>As the </a:t>
            </a:r>
            <a:r>
              <a:rPr lang="en-US" dirty="0" err="1" smtClean="0"/>
              <a:t>fscal</a:t>
            </a:r>
            <a:r>
              <a:rPr lang="en-US" dirty="0" smtClean="0"/>
              <a:t> challenges mount for the states going forward because of the Pay Commission recommendations, slowing growth, and mounting payments from the UDAY bonds, there is need to review how </a:t>
            </a:r>
            <a:r>
              <a:rPr lang="en-US" dirty="0" err="1" smtClean="0"/>
              <a:t>fscal</a:t>
            </a:r>
            <a:r>
              <a:rPr lang="en-US" dirty="0" smtClean="0"/>
              <a:t> performance can be kept on track</a:t>
            </a:r>
          </a:p>
          <a:p>
            <a:r>
              <a:rPr lang="en-US" dirty="0" smtClean="0"/>
              <a:t>. Instead, there is a ?at relationship between the spread and the indebtedness of states – states are neither rewarded nor penalized for their debt performance (Figure 16). Similarly, there is no relationship between the coupon rate and the </a:t>
            </a:r>
            <a:r>
              <a:rPr lang="en-US" dirty="0" err="1" smtClean="0"/>
              <a:t>fscal</a:t>
            </a:r>
            <a:r>
              <a:rPr lang="en-US" dirty="0" smtClean="0"/>
              <a:t> </a:t>
            </a:r>
            <a:r>
              <a:rPr lang="en-US" dirty="0" err="1" smtClean="0"/>
              <a:t>defcit</a:t>
            </a:r>
            <a:r>
              <a:rPr lang="en-US" dirty="0" smtClean="0"/>
              <a:t> of states (see Figure 17). This owes in part to the manner in which auctions are conducted, which will have to be reviewed if a modicum of discipline is to be introduced into the conduct of state government </a:t>
            </a:r>
            <a:r>
              <a:rPr lang="en-US" dirty="0" err="1" smtClean="0"/>
              <a:t>fnances</a:t>
            </a:r>
            <a:endParaRPr lang="en-US" dirty="0" smtClean="0"/>
          </a:p>
          <a:p>
            <a:r>
              <a:rPr lang="en-US" dirty="0" smtClean="0"/>
              <a:t>centre has not only been imprudent but at the same time been the instrument of forcing prudence upon the states. </a:t>
            </a:r>
          </a:p>
          <a:p>
            <a:r>
              <a:rPr lang="en-US" dirty="0" smtClean="0"/>
              <a:t>As the </a:t>
            </a:r>
            <a:r>
              <a:rPr lang="en-US" dirty="0" err="1" smtClean="0"/>
              <a:t>fscal</a:t>
            </a:r>
            <a:r>
              <a:rPr lang="en-US" dirty="0" smtClean="0"/>
              <a:t> challenges mount for the states going forward because of the Pay Commission recommendations, slowing growth, and mounting payments from the UDAY bonds, there is need to review how </a:t>
            </a:r>
            <a:r>
              <a:rPr lang="en-US" dirty="0" err="1" smtClean="0"/>
              <a:t>fscal</a:t>
            </a:r>
            <a:r>
              <a:rPr lang="en-US" dirty="0" smtClean="0"/>
              <a:t> performance can be kept on track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3F29B-BB5B-418F-95AC-1AC8F588F7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43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23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99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81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6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2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5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6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7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0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hj2DROj-6q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fe0nZLleZ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A8Wis0awp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microsoft.com/office/2007/relationships/diagramDrawing" Target="../diagrams/drawing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11" Type="http://schemas.openxmlformats.org/officeDocument/2006/relationships/diagramQuickStyle" Target="../diagrams/quickStyle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75.png"/><Relationship Id="rId10" Type="http://schemas.openxmlformats.org/officeDocument/2006/relationships/diagramLayout" Target="../diagrams/layout10.xml"/><Relationship Id="rId4" Type="http://schemas.openxmlformats.org/officeDocument/2006/relationships/diagramLayout" Target="../diagrams/layout9.xml"/><Relationship Id="rId9" Type="http://schemas.openxmlformats.org/officeDocument/2006/relationships/diagramData" Target="../diagrams/data10.xml"/><Relationship Id="rId1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hyperlink" Target="https://www.youtube.com/watch?v=JOyoKoUpmHM&amp;index=22&amp;list=PLAMBum9_RkuOLvddOQWbQR0V6Pdfbpiz7" TargetMode="External"/><Relationship Id="rId4" Type="http://schemas.openxmlformats.org/officeDocument/2006/relationships/hyperlink" Target="https://www.youtube.com/watch?v=kOzlJw-7q9E&amp;index=21&amp;list=PLAMBum9_RkuOLvddOQWbQR0V6Pdfbpiz7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80.png"/><Relationship Id="rId7" Type="http://schemas.openxmlformats.org/officeDocument/2006/relationships/diagramQuickStyle" Target="../diagrams/quickStyle11.xm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83.png"/><Relationship Id="rId5" Type="http://schemas.openxmlformats.org/officeDocument/2006/relationships/diagramData" Target="../diagrams/data11.xml"/><Relationship Id="rId10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microsoft.com/office/2007/relationships/diagramDrawing" Target="../diagrams/drawing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93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86.png"/><Relationship Id="rId5" Type="http://schemas.openxmlformats.org/officeDocument/2006/relationships/diagramData" Target="../diagrams/data13.xml"/><Relationship Id="rId10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microsoft.com/office/2007/relationships/diagramDrawing" Target="../diagrams/drawing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kOzlJw-7q9E&amp;index=21&amp;list=PLAMBum9_RkuOLvddOQWbQR0V6Pdfbpiz7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10" Type="http://schemas.openxmlformats.org/officeDocument/2006/relationships/image" Target="../media/image41.png"/><Relationship Id="rId4" Type="http://schemas.openxmlformats.org/officeDocument/2006/relationships/image" Target="../media/image42.jpeg"/><Relationship Id="rId9" Type="http://schemas.openxmlformats.org/officeDocument/2006/relationships/hyperlink" Target="https://www.youtube.com/watch?v=JOyoKoUpmHM&amp;index=22&amp;list=PLAMBum9_RkuOLvddOQWbQR0V6Pdfbpiz7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96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321169" y="2031024"/>
            <a:ext cx="2136531" cy="4281853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BES172: Budget </a:t>
            </a:r>
            <a:r>
              <a:rPr lang="en-US" dirty="0" smtClean="0">
                <a:latin typeface="Franklin Gothic Medium Cond" panose="020B0606030402020204" pitchFamily="34" charset="0"/>
              </a:rPr>
              <a:t>→</a:t>
            </a:r>
            <a:r>
              <a:rPr lang="en-US" dirty="0" smtClean="0"/>
              <a:t>Revenue</a:t>
            </a:r>
            <a:r>
              <a:rPr lang="en-US" dirty="0">
                <a:latin typeface="Franklin Gothic Medium Cond" panose="020B0606030402020204" pitchFamily="34" charset="0"/>
              </a:rPr>
              <a:t> →</a:t>
            </a:r>
            <a:r>
              <a:rPr lang="en-US" dirty="0" smtClean="0"/>
              <a:t> Receipts</a:t>
            </a:r>
            <a:r>
              <a:rPr lang="en-US" dirty="0">
                <a:latin typeface="Franklin Gothic Medium Cond" panose="020B0606030402020204" pitchFamily="34" charset="0"/>
              </a:rPr>
              <a:t> →</a:t>
            </a:r>
            <a:r>
              <a:rPr lang="en-US" dirty="0" smtClean="0"/>
              <a:t> Non-Tax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13938" y="5503985"/>
            <a:ext cx="3140743" cy="13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Fiscal Deficit &amp;</a:t>
            </a:r>
          </a:p>
          <a:p>
            <a:pPr algn="ctr"/>
            <a:r>
              <a:rPr lang="en-US" sz="2800" dirty="0" smtClean="0"/>
              <a:t>FRBM Panel under </a:t>
            </a:r>
            <a:r>
              <a:rPr lang="en-US" sz="2800" dirty="0" err="1" smtClean="0"/>
              <a:t>N.K.Singh</a:t>
            </a:r>
            <a:endParaRPr lang="en-US" sz="2800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4151" y="1405224"/>
            <a:ext cx="4890796" cy="2325746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4151" y="3683770"/>
            <a:ext cx="4890796" cy="23257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1015" y="5222631"/>
            <a:ext cx="2110154" cy="746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GST</a:t>
            </a:r>
          </a:p>
          <a:p>
            <a:pPr algn="ctr"/>
            <a:r>
              <a:rPr lang="en-US" sz="2800" dirty="0" smtClean="0"/>
              <a:t>Black Money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-10680" y="2031025"/>
            <a:ext cx="2481318" cy="416755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144000" cy="5502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970021"/>
          </a:xfrm>
        </p:spPr>
        <p:txBody>
          <a:bodyPr>
            <a:normAutofit/>
          </a:bodyPr>
          <a:lstStyle/>
          <a:p>
            <a:r>
              <a:rPr lang="en-US" dirty="0" smtClean="0"/>
              <a:t>Self study Korbe </a:t>
            </a:r>
            <a:r>
              <a:rPr lang="en-US" dirty="0" err="1" smtClean="0"/>
              <a:t>chaalo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www.youtube.com/watch?v=hj2DROj-6q0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Disinvestment &amp; “MERGERS”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ETF with more PSU &lt;explained in </a:t>
            </a:r>
            <a:r>
              <a:rPr lang="en-US" sz="3200" dirty="0" smtClean="0">
                <a:hlinkClick r:id="rId3"/>
              </a:rPr>
              <a:t>BES171/Finance</a:t>
            </a:r>
            <a:r>
              <a:rPr lang="en-US" sz="3200" dirty="0" smtClean="0"/>
              <a:t>&gt;</a:t>
            </a:r>
          </a:p>
          <a:p>
            <a:r>
              <a:rPr lang="en-US" sz="3200" dirty="0" smtClean="0"/>
              <a:t>Shares </a:t>
            </a:r>
            <a:r>
              <a:rPr lang="en-US" sz="3200" dirty="0"/>
              <a:t>of Railway PSEs like IRCTC, IRFC and IRCON will be listed in stock exchanges</a:t>
            </a:r>
            <a:r>
              <a:rPr lang="en-US" sz="3200" dirty="0" smtClean="0"/>
              <a:t>. &lt;more BES17 “5” infra&gt;</a:t>
            </a:r>
          </a:p>
          <a:p>
            <a:r>
              <a:rPr lang="en-US" sz="3200" dirty="0" smtClean="0"/>
              <a:t>Strengthen </a:t>
            </a:r>
            <a:r>
              <a:rPr lang="en-US" sz="3200" dirty="0"/>
              <a:t>our CPSEs through consolidation, mergers and </a:t>
            </a:r>
            <a:r>
              <a:rPr lang="en-US" sz="3200" dirty="0" smtClean="0"/>
              <a:t>acquisitions- create </a:t>
            </a:r>
            <a:r>
              <a:rPr lang="en-US" sz="3200" dirty="0" smtClean="0">
                <a:solidFill>
                  <a:srgbClr val="7030A0"/>
                </a:solidFill>
              </a:rPr>
              <a:t>“Oil Major” </a:t>
            </a:r>
            <a:r>
              <a:rPr lang="en-US" sz="3200" dirty="0" smtClean="0"/>
              <a:t>to </a:t>
            </a:r>
            <a:r>
              <a:rPr lang="en-US" sz="3200" dirty="0"/>
              <a:t>match the performance of international and domestic private sector oil and gas companies.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Budget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7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976441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► Capital ► Receipt ► </a:t>
            </a:r>
            <a:r>
              <a:rPr lang="en-US" dirty="0" smtClean="0"/>
              <a:t>Non Debt </a:t>
            </a:r>
            <a:r>
              <a:rPr lang="en-US" dirty="0"/>
              <a:t>► </a:t>
            </a:r>
            <a:r>
              <a:rPr lang="en-US" dirty="0" smtClean="0"/>
              <a:t>Disinvestment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1547652"/>
            <a:ext cx="7930662" cy="442134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Budget: Capital Part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5285064" y="5556960"/>
            <a:ext cx="1157682" cy="436227"/>
          </a:xfrm>
          <a:prstGeom prst="wedgeRectCallout">
            <a:avLst>
              <a:gd name="adj1" fmla="val 43122"/>
              <a:gd name="adj2" fmla="val -142278"/>
            </a:avLst>
          </a:prstGeom>
          <a:solidFill>
            <a:schemeClr val="accent2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72kcr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866582" y="1111425"/>
            <a:ext cx="1286743" cy="436227"/>
          </a:xfrm>
          <a:prstGeom prst="wedgeRectCallout">
            <a:avLst>
              <a:gd name="adj1" fmla="val 36287"/>
              <a:gd name="adj2" fmla="val 85477"/>
            </a:avLst>
          </a:prstGeom>
          <a:solidFill>
            <a:schemeClr val="accent2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7549366" y="580293"/>
            <a:ext cx="1452022" cy="531132"/>
          </a:xfrm>
          <a:prstGeom prst="wedgeRectCallout">
            <a:avLst>
              <a:gd name="adj1" fmla="val 26142"/>
              <a:gd name="adj2" fmla="val 147016"/>
            </a:avLst>
          </a:prstGeom>
          <a:solidFill>
            <a:srgbClr val="00B05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3.09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4572000" y="2954147"/>
            <a:ext cx="1637186" cy="1196318"/>
          </a:xfrm>
          <a:prstGeom prst="wedgeRectCallout">
            <a:avLst>
              <a:gd name="adj1" fmla="val 90880"/>
              <a:gd name="adj2" fmla="val -76850"/>
            </a:avLst>
          </a:prstGeom>
          <a:solidFill>
            <a:schemeClr val="accent2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borrowing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5.46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Pentagon 9"/>
          <p:cNvSpPr/>
          <p:nvPr/>
        </p:nvSpPr>
        <p:spPr>
          <a:xfrm rot="5400000">
            <a:off x="6094636" y="3946299"/>
            <a:ext cx="3743400" cy="258097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600" dirty="0" smtClean="0"/>
              <a:t>DECREASING ORDER </a:t>
            </a:r>
            <a:endParaRPr lang="en-US" spc="600" dirty="0"/>
          </a:p>
        </p:txBody>
      </p:sp>
      <p:sp>
        <p:nvSpPr>
          <p:cNvPr id="12" name="Rectangular Callout 11"/>
          <p:cNvSpPr/>
          <p:nvPr/>
        </p:nvSpPr>
        <p:spPr>
          <a:xfrm>
            <a:off x="7337319" y="5603098"/>
            <a:ext cx="922789" cy="343949"/>
          </a:xfrm>
          <a:prstGeom prst="wedgeRectCallout">
            <a:avLst>
              <a:gd name="adj1" fmla="val -50710"/>
              <a:gd name="adj2" fmla="val -123193"/>
            </a:avLst>
          </a:prstGeom>
          <a:ln w="5715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11kcr.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95385" y="3234169"/>
            <a:ext cx="1037492" cy="246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313131"/>
                </a:solidFill>
              </a:rPr>
              <a:t>Given &amp; repaid</a:t>
            </a:r>
            <a:endParaRPr lang="en-US" sz="1200" dirty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smtClean="0">
                <a:hlinkClick r:id="rId3" tooltip="GSM3/Budgeting: Why Plan-Non plan merger? Is Revenue-Capital classification sufficient?"/>
              </a:rPr>
              <a:t>Why plan-non-plan merged: SELF STUDY Link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9858"/>
            <a:ext cx="9002747" cy="514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286" y="5309548"/>
            <a:ext cx="7685714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4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Plan-Non Plan gone, Then where are the SCHEMES?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90" y="1197528"/>
            <a:ext cx="9169179" cy="507840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30838893"/>
              </p:ext>
            </p:extLst>
          </p:nvPr>
        </p:nvGraphicFramePr>
        <p:xfrm>
          <a:off x="-162059" y="-726625"/>
          <a:ext cx="911324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707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808153-A8F2-4D05-B223-9D04513EE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B808153-A8F2-4D05-B223-9D04513EE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61B7BA-C540-46D1-AC04-40577C75D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861B7BA-C540-46D1-AC04-40577C75D4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164C98-8290-47BD-B2F2-33B3E0279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2164C98-8290-47BD-B2F2-33B3E0279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409" y="104840"/>
            <a:ext cx="4396289" cy="1847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9416"/>
            <a:ext cx="9144000" cy="5262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0"/>
          <a:stretch/>
        </p:blipFill>
        <p:spPr>
          <a:xfrm>
            <a:off x="5003800" y="1609416"/>
            <a:ext cx="4217009" cy="52627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0" y="3294180"/>
            <a:ext cx="9347200" cy="127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2252780"/>
            <a:ext cx="9347200" cy="127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0" y="4335580"/>
            <a:ext cx="9347200" cy="127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5351580"/>
            <a:ext cx="9347200" cy="127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6242538" y="940777"/>
            <a:ext cx="105508" cy="605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7731673" y="1028366"/>
            <a:ext cx="105508" cy="605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5003800" cy="1547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Specific schemes, we’ll study</a:t>
            </a:r>
          </a:p>
          <a:p>
            <a:r>
              <a:rPr lang="en-US" dirty="0" smtClean="0"/>
              <a:t>1. Skill dev: BES17 “4”</a:t>
            </a:r>
          </a:p>
          <a:p>
            <a:r>
              <a:rPr lang="en-US" dirty="0" smtClean="0"/>
              <a:t>2. Rural development, urban development: </a:t>
            </a:r>
            <a:r>
              <a:rPr lang="en-US" dirty="0"/>
              <a:t>BES17 </a:t>
            </a:r>
            <a:r>
              <a:rPr lang="en-US" dirty="0" smtClean="0"/>
              <a:t>“5”</a:t>
            </a:r>
          </a:p>
          <a:p>
            <a:r>
              <a:rPr lang="en-US" dirty="0" smtClean="0"/>
              <a:t>3. Human development (Poverty, food, edu.): </a:t>
            </a:r>
            <a:r>
              <a:rPr lang="en-US" dirty="0"/>
              <a:t>BES17 </a:t>
            </a:r>
            <a:r>
              <a:rPr lang="en-US" dirty="0" smtClean="0"/>
              <a:t>“6”</a:t>
            </a:r>
            <a:endParaRPr lang="en-US" dirty="0"/>
          </a:p>
          <a:p>
            <a:r>
              <a:rPr lang="en-US" dirty="0" smtClean="0"/>
              <a:t>4. What is CSS, Core scheme? NEXT video with UBI.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Fiscal Deficit for Budget 2017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575" y="1372807"/>
            <a:ext cx="7391400" cy="3825049"/>
          </a:xfr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78168128"/>
              </p:ext>
            </p:extLst>
          </p:nvPr>
        </p:nvGraphicFramePr>
        <p:xfrm>
          <a:off x="5224462" y="1225031"/>
          <a:ext cx="3919538" cy="5527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3702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9387DF-3E3D-4DB4-92FB-A39AF352B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F9387DF-3E3D-4DB4-92FB-A39AF352B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4D5494-3788-46E4-94BB-7D40A01F0B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284D5494-3788-46E4-94BB-7D40A01F0B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B71479-DC3E-4ECD-AF51-49DD7E36F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49B71479-DC3E-4ECD-AF51-49DD7E36F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A039C2-12EE-40A1-94F9-E0E4E16B4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46A039C2-12EE-40A1-94F9-E0E4E16B4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AF00D9-6E15-4839-8981-AC0F7EDA4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1AF00D9-6E15-4839-8981-AC0F7EDA4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08074A-0C8E-4226-899F-CBE8039B1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D708074A-0C8E-4226-899F-CBE8039B18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065619-4A0C-46ED-BA8A-42D3D9221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5E065619-4A0C-46ED-BA8A-42D3D9221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83C593-4DA3-4904-9441-A03FFE26BD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FE83C593-4DA3-4904-9441-A03FFE26BD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4F6450F-A13C-4F0B-A533-CE3D17C42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C4F6450F-A13C-4F0B-A533-CE3D17C42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40D455-5AAB-458E-AE82-CFA9C8316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AC40D455-5AAB-458E-AE82-CFA9C83168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90" y="1197528"/>
            <a:ext cx="9169179" cy="5078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4254787" cy="596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2416" y="795523"/>
            <a:ext cx="4261584" cy="632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43"/>
            <a:ext cx="9016349" cy="4180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134" y="1606437"/>
            <a:ext cx="8972824" cy="5251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7051"/>
            <a:ext cx="7708663" cy="57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2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33879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non-tax revenue: budget 2017 (Rs. Cr)</a:t>
            </a:r>
            <a:endParaRPr lang="en-US" dirty="0"/>
          </a:p>
        </p:txBody>
      </p:sp>
      <p:sp>
        <p:nvSpPr>
          <p:cNvPr id="2" name="Pentagon 1"/>
          <p:cNvSpPr/>
          <p:nvPr/>
        </p:nvSpPr>
        <p:spPr>
          <a:xfrm rot="259107">
            <a:off x="1762432" y="914400"/>
            <a:ext cx="5619136" cy="258097"/>
          </a:xfrm>
          <a:prstGeom prst="homePlat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Decreasing order </a:t>
            </a:r>
          </a:p>
        </p:txBody>
      </p:sp>
      <p:sp>
        <p:nvSpPr>
          <p:cNvPr id="5" name="Pentagon 4"/>
          <p:cNvSpPr/>
          <p:nvPr/>
        </p:nvSpPr>
        <p:spPr>
          <a:xfrm rot="5400000">
            <a:off x="1535591" y="4313912"/>
            <a:ext cx="2942304" cy="258097"/>
          </a:xfrm>
          <a:prstGeom prst="homePlat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Decreasing order </a:t>
            </a:r>
          </a:p>
        </p:txBody>
      </p:sp>
      <p:sp>
        <p:nvSpPr>
          <p:cNvPr id="6" name="Pentagon 5"/>
          <p:cNvSpPr/>
          <p:nvPr/>
        </p:nvSpPr>
        <p:spPr>
          <a:xfrm rot="5400000">
            <a:off x="4366392" y="4408940"/>
            <a:ext cx="2942304" cy="258097"/>
          </a:xfrm>
          <a:prstGeom prst="homePlate">
            <a:avLst/>
          </a:prstGeom>
          <a:ln w="28575">
            <a:solidFill>
              <a:srgbClr val="FFFF0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Decreasing order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153987" y="2875085"/>
            <a:ext cx="2569187" cy="4742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Railways: 1.88 lakh cr. [</a:t>
            </a:r>
            <a:r>
              <a:rPr lang="en-US" dirty="0" smtClean="0">
                <a:latin typeface="Franklin Gothic Medium Cond" panose="020B0606030402020204" pitchFamily="34" charset="0"/>
              </a:rPr>
              <a:t>▲</a:t>
            </a:r>
            <a:r>
              <a:rPr lang="en-US" dirty="0" smtClean="0"/>
              <a:t>]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3135792" y="5794131"/>
            <a:ext cx="5689426" cy="900284"/>
          </a:xfrm>
          <a:prstGeom prst="wedgeRectCallout">
            <a:avLst>
              <a:gd name="adj1" fmla="val -27897"/>
              <a:gd name="adj2" fmla="val -8716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Because no separate rail budget. So general budget need not give them “support” So they don’t have to pay “Dividend”</a:t>
            </a:r>
          </a:p>
          <a:p>
            <a:r>
              <a:rPr lang="en-US" dirty="0" smtClean="0"/>
              <a:t>More under BES17 ”5” (infra)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693593" y="6131239"/>
            <a:ext cx="2058187" cy="685274"/>
          </a:xfrm>
          <a:prstGeom prst="wedgeRectCallout">
            <a:avLst>
              <a:gd name="adj1" fmla="val 17014"/>
              <a:gd name="adj2" fmla="val -12189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Coin, Currency, minting, security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875652-D584-41E9-B7DA-B24AC110E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DE875652-D584-41E9-B7DA-B24AC110E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EC13C69-470B-4A9D-AC6D-0E712AD3B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2EC13C69-470B-4A9D-AC6D-0E712AD3BD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44564CF-E0C7-4499-8EE6-8AFA6450B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44564CF-E0C7-4499-8EE6-8AFA6450B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D81AEEA-6057-4661-8EF2-8CDCB057A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8D81AEEA-6057-4661-8EF2-8CDCB057A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562CD68-6BF1-46B7-A249-D98668A64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E562CD68-6BF1-46B7-A249-D98668A640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E5AAAE-1BF5-498E-8D51-E6010C268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E6E5AAAE-1BF5-498E-8D51-E6010C268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D192F6-3450-43D7-979D-6DAE99860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F7D192F6-3450-43D7-979D-6DAE998607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807761"/>
              </p:ext>
            </p:extLst>
          </p:nvPr>
        </p:nvGraphicFramePr>
        <p:xfrm>
          <a:off x="-215127" y="906011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(current prices) without adjusting for inflation (CSO) Rs. crore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844562" y="2223082"/>
            <a:ext cx="4173603" cy="13396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Real Growth Rate?</a:t>
            </a:r>
          </a:p>
          <a:p>
            <a:pPr algn="ctr"/>
            <a:r>
              <a:rPr lang="en-US" sz="3200" dirty="0" smtClean="0"/>
              <a:t> </a:t>
            </a:r>
            <a:r>
              <a:rPr lang="en-US" sz="3200" dirty="0"/>
              <a:t>6¾-7</a:t>
            </a:r>
            <a:r>
              <a:rPr lang="en-US" sz="3200" dirty="0" smtClean="0"/>
              <a:t>½</a:t>
            </a:r>
            <a:r>
              <a:rPr lang="en-US" sz="3200" dirty="0"/>
              <a:t>%</a:t>
            </a:r>
            <a:r>
              <a:rPr lang="gu-IN" sz="3200" dirty="0" smtClean="0"/>
              <a:t> </a:t>
            </a:r>
            <a:endParaRPr lang="en-US" sz="3200" dirty="0" smtClean="0"/>
          </a:p>
          <a:p>
            <a:pPr algn="ctr"/>
            <a:r>
              <a:rPr lang="en-US" sz="3200" dirty="0" smtClean="0"/>
              <a:t>More in BES17 “4</a:t>
            </a:r>
            <a:r>
              <a:rPr lang="en-US" sz="3200" baseline="30000" dirty="0" smtClean="0"/>
              <a:t>th”</a:t>
            </a:r>
            <a:r>
              <a:rPr lang="en-US" sz="3200" dirty="0" smtClean="0"/>
              <a:t> pillar</a:t>
            </a:r>
            <a:endParaRPr lang="en-US" sz="3200" dirty="0"/>
          </a:p>
        </p:txBody>
      </p:sp>
      <p:sp>
        <p:nvSpPr>
          <p:cNvPr id="4" name="Curved Right Arrow 3"/>
          <p:cNvSpPr/>
          <p:nvPr/>
        </p:nvSpPr>
        <p:spPr>
          <a:xfrm>
            <a:off x="2038525" y="3154261"/>
            <a:ext cx="964734" cy="1895911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40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130902-395A-4E38-B360-355E5506C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F130902-395A-4E38-B360-355E5506C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FA7807-6EF0-4FF5-AFE2-DCB349365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0FA7807-6EF0-4FF5-AFE2-DCB349365E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2EA952-7164-4D07-9BE1-FA2B432C3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2A2EA952-7164-4D07-9BE1-FA2B432C3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025FC9-0E35-4A54-9E99-2061F3576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44025FC9-0E35-4A54-9E99-2061F3576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499A57-B663-4FD0-9E4A-1B72CA445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7499A57-B663-4FD0-9E4A-1B72CA445F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284310-77CD-4515-8AE6-529B71FC69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90284310-77CD-4515-8AE6-529B71FC69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A8BF65-5DCC-4393-9AA7-CE5FCC9F0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EDA8BF65-5DCC-4393-9AA7-CE5FCC9F0A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0A4448-C0A0-4C32-9AA6-331D2383C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490A4448-C0A0-4C32-9AA6-331D2383C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231607-73E3-4DCB-AEAC-73B198B00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C3231607-73E3-4DCB-AEAC-73B198B00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Deficit calculation: Revenue Deficit for 2017-18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2"/>
            <a:ext cx="5996354" cy="5077739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08000" y="1203005"/>
            <a:ext cx="1495805" cy="436227"/>
          </a:xfrm>
          <a:prstGeom prst="wedgeRectCallout">
            <a:avLst>
              <a:gd name="adj1" fmla="val 36287"/>
              <a:gd name="adj2" fmla="val 85477"/>
            </a:avLst>
          </a:prstGeom>
          <a:solidFill>
            <a:schemeClr val="accent2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15.15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390900" y="1000445"/>
            <a:ext cx="1663700" cy="436227"/>
          </a:xfrm>
          <a:prstGeom prst="wedgeRectCallout">
            <a:avLst>
              <a:gd name="adj1" fmla="val 36287"/>
              <a:gd name="adj2" fmla="val 85477"/>
            </a:avLst>
          </a:prstGeom>
          <a:solidFill>
            <a:srgbClr val="00B05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18.36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6354" y="795521"/>
            <a:ext cx="3147646" cy="152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RD: 3.21 L cr.</a:t>
            </a:r>
          </a:p>
          <a:p>
            <a:pPr algn="ctr"/>
            <a:r>
              <a:rPr lang="en-US" sz="3600" dirty="0" smtClean="0"/>
              <a:t>Divided by</a:t>
            </a:r>
          </a:p>
          <a:p>
            <a:pPr algn="ctr"/>
            <a:r>
              <a:rPr lang="en-US" sz="3600" dirty="0" smtClean="0"/>
              <a:t>GDP: </a:t>
            </a:r>
            <a:r>
              <a:rPr lang="en-US" sz="3600" dirty="0"/>
              <a:t>168.47 </a:t>
            </a:r>
            <a:r>
              <a:rPr lang="en-US" sz="3600" dirty="0" err="1"/>
              <a:t>Lcr</a:t>
            </a:r>
            <a:r>
              <a:rPr lang="en-US" sz="3600" dirty="0"/>
              <a:t>. </a:t>
            </a:r>
            <a:endParaRPr lang="en-US" sz="36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996354" y="2409614"/>
            <a:ext cx="3032509" cy="1228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RD as a % of GDP</a:t>
            </a:r>
          </a:p>
          <a:p>
            <a:pPr algn="ctr"/>
            <a:r>
              <a:rPr lang="en-US" sz="3200" dirty="0" smtClean="0"/>
              <a:t>1.9%</a:t>
            </a:r>
            <a:endParaRPr lang="en-US" sz="3200" dirty="0"/>
          </a:p>
        </p:txBody>
      </p:sp>
      <p:sp>
        <p:nvSpPr>
          <p:cNvPr id="9" name="Rectangular Callout 8"/>
          <p:cNvSpPr/>
          <p:nvPr/>
        </p:nvSpPr>
        <p:spPr>
          <a:xfrm>
            <a:off x="5996354" y="4586514"/>
            <a:ext cx="3018971" cy="1886858"/>
          </a:xfrm>
          <a:prstGeom prst="wedgeRectCallout">
            <a:avLst>
              <a:gd name="adj1" fmla="val -66986"/>
              <a:gd name="adj2" fmla="val -112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Disaster, PRI bodies, filling State’s own deficit</a:t>
            </a:r>
          </a:p>
          <a:p>
            <a:pPr algn="ctr"/>
            <a:r>
              <a:rPr lang="en-US" sz="2400" dirty="0" smtClean="0"/>
              <a:t>..some of that may by utilized for capital assets? (1.95 l cr)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28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Revenue </a:t>
            </a:r>
            <a:r>
              <a:rPr lang="en-US" dirty="0"/>
              <a:t>Deficit </a:t>
            </a:r>
            <a:r>
              <a:rPr lang="en-US" dirty="0" smtClean="0"/>
              <a:t>(ERD) 2017-18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19521" y="2734408"/>
            <a:ext cx="4668116" cy="1055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Revenue Deficit: </a:t>
            </a:r>
            <a:endParaRPr lang="en-US" sz="3600" dirty="0" smtClean="0"/>
          </a:p>
          <a:p>
            <a:pPr algn="ctr"/>
            <a:r>
              <a:rPr lang="en-US" sz="3600" dirty="0" smtClean="0"/>
              <a:t>Rs</a:t>
            </a:r>
            <a:r>
              <a:rPr lang="en-US" sz="3600" dirty="0"/>
              <a:t>. </a:t>
            </a:r>
            <a:r>
              <a:rPr lang="en-US" sz="3600" dirty="0" smtClean="0"/>
              <a:t>3,21,163 </a:t>
            </a:r>
            <a:r>
              <a:rPr lang="en-US" sz="3600" dirty="0"/>
              <a:t>Cr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9521" y="4592182"/>
            <a:ext cx="4668116" cy="104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GDP </a:t>
            </a:r>
            <a:r>
              <a:rPr lang="en-US" sz="4000" dirty="0"/>
              <a:t>168,47,455</a:t>
            </a:r>
          </a:p>
          <a:p>
            <a:pPr algn="ctr"/>
            <a:r>
              <a:rPr lang="en-US" sz="3600" dirty="0" err="1"/>
              <a:t>L</a:t>
            </a:r>
            <a:r>
              <a:rPr lang="en-US" sz="3600" dirty="0" err="1" smtClean="0"/>
              <a:t>Cr</a:t>
            </a:r>
            <a:r>
              <a:rPr lang="en-US" sz="3600" dirty="0" smtClean="0"/>
              <a:t>. @</a:t>
            </a:r>
            <a:r>
              <a:rPr lang="en-US" sz="3600" dirty="0"/>
              <a:t>Current Price</a:t>
            </a:r>
          </a:p>
        </p:txBody>
      </p:sp>
      <p:sp>
        <p:nvSpPr>
          <p:cNvPr id="7" name="Division 6"/>
          <p:cNvSpPr/>
          <p:nvPr/>
        </p:nvSpPr>
        <p:spPr>
          <a:xfrm>
            <a:off x="865043" y="3898589"/>
            <a:ext cx="3686175" cy="623454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Equal 7"/>
          <p:cNvSpPr/>
          <p:nvPr/>
        </p:nvSpPr>
        <p:spPr>
          <a:xfrm>
            <a:off x="5205845" y="3836243"/>
            <a:ext cx="685800" cy="6858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69578" y="3657000"/>
            <a:ext cx="1418359" cy="104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/>
              <a:t>1.9%</a:t>
            </a:r>
            <a:endParaRPr lang="en-US" sz="4500" dirty="0"/>
          </a:p>
        </p:txBody>
      </p:sp>
      <p:sp>
        <p:nvSpPr>
          <p:cNvPr id="10" name="Rounded Rectangle 9"/>
          <p:cNvSpPr/>
          <p:nvPr/>
        </p:nvSpPr>
        <p:spPr>
          <a:xfrm>
            <a:off x="951168" y="2543274"/>
            <a:ext cx="4309230" cy="11137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Effective Revenue Deficit: </a:t>
            </a:r>
            <a:endParaRPr lang="en-US" sz="3200" dirty="0" smtClean="0"/>
          </a:p>
          <a:p>
            <a:pPr algn="ctr"/>
            <a:r>
              <a:rPr lang="en-US" sz="3200" dirty="0" smtClean="0"/>
              <a:t>Rs</a:t>
            </a:r>
            <a:r>
              <a:rPr lang="en-US" sz="3200" dirty="0"/>
              <a:t>. </a:t>
            </a:r>
            <a:r>
              <a:rPr lang="en-US" sz="3200" dirty="0" smtClean="0"/>
              <a:t>1.25, 813 </a:t>
            </a:r>
            <a:r>
              <a:rPr lang="en-US" sz="3200" dirty="0" err="1" smtClean="0"/>
              <a:t>Lcr</a:t>
            </a:r>
            <a:r>
              <a:rPr lang="en-US" sz="3200" dirty="0"/>
              <a:t>.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1836994" y="904626"/>
            <a:ext cx="6375021" cy="1196796"/>
          </a:xfrm>
          <a:prstGeom prst="wedgeRectCallout">
            <a:avLst>
              <a:gd name="adj1" fmla="val -26551"/>
              <a:gd name="adj2" fmla="val 9902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but </a:t>
            </a:r>
            <a:r>
              <a:rPr lang="en-US" sz="3200" dirty="0" smtClean="0"/>
              <a:t>1.95 </a:t>
            </a:r>
            <a:r>
              <a:rPr lang="en-US" sz="3200" dirty="0" err="1" smtClean="0"/>
              <a:t>Lcr</a:t>
            </a:r>
            <a:r>
              <a:rPr lang="en-US" sz="3200" dirty="0" smtClean="0"/>
              <a:t>. grants </a:t>
            </a:r>
            <a:r>
              <a:rPr lang="en-US" sz="3200" dirty="0"/>
              <a:t>are used for creation of capital assets</a:t>
            </a:r>
            <a:r>
              <a:rPr lang="en-US" sz="3200" dirty="0">
                <a:sym typeface="Wingdings" panose="05000000000000000000" pitchFamily="2" charset="2"/>
              </a:rPr>
              <a:t>?  So subtract that 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6118146" y="3906680"/>
            <a:ext cx="1645461" cy="9466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0.7%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684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0"/>
            <a:ext cx="6957035" cy="3487996"/>
          </a:xfrm>
          <a:prstGeom prst="rect">
            <a:avLst/>
          </a:prstGeom>
        </p:spPr>
      </p:pic>
      <p:sp>
        <p:nvSpPr>
          <p:cNvPr id="6" name="Up Arrow Callout 5"/>
          <p:cNvSpPr/>
          <p:nvPr/>
        </p:nvSpPr>
        <p:spPr>
          <a:xfrm>
            <a:off x="0" y="4070820"/>
            <a:ext cx="1757551" cy="692798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+</a:t>
            </a:r>
            <a:r>
              <a:rPr lang="en-US" sz="3600" dirty="0" smtClean="0"/>
              <a:t>15 </a:t>
            </a:r>
            <a:r>
              <a:rPr lang="en-US" sz="3600" dirty="0" err="1"/>
              <a:t>Lcr</a:t>
            </a:r>
            <a:r>
              <a:rPr lang="en-US" sz="3600" dirty="0"/>
              <a:t>.</a:t>
            </a:r>
          </a:p>
        </p:txBody>
      </p:sp>
      <p:sp>
        <p:nvSpPr>
          <p:cNvPr id="8" name="Up Arrow Callout 7"/>
          <p:cNvSpPr/>
          <p:nvPr/>
        </p:nvSpPr>
        <p:spPr>
          <a:xfrm>
            <a:off x="1811940" y="4070820"/>
            <a:ext cx="1533085" cy="69279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-</a:t>
            </a:r>
            <a:r>
              <a:rPr lang="en-US" sz="3600" dirty="0" smtClean="0"/>
              <a:t>18 </a:t>
            </a:r>
            <a:r>
              <a:rPr lang="en-US" sz="3600" dirty="0" err="1"/>
              <a:t>Lcr</a:t>
            </a:r>
            <a:r>
              <a:rPr lang="en-US" sz="3600" dirty="0"/>
              <a:t>.</a:t>
            </a:r>
          </a:p>
        </p:txBody>
      </p:sp>
      <p:sp>
        <p:nvSpPr>
          <p:cNvPr id="9" name="Up Arrow Callout 8"/>
          <p:cNvSpPr/>
          <p:nvPr/>
        </p:nvSpPr>
        <p:spPr>
          <a:xfrm>
            <a:off x="3617945" y="4070820"/>
            <a:ext cx="1533085" cy="692798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+</a:t>
            </a:r>
            <a:r>
              <a:rPr lang="en-US" sz="3600" dirty="0" smtClean="0"/>
              <a:t>6 </a:t>
            </a:r>
            <a:r>
              <a:rPr lang="en-US" sz="3600" dirty="0" err="1"/>
              <a:t>Lcr</a:t>
            </a:r>
            <a:r>
              <a:rPr lang="en-US" sz="3600" dirty="0"/>
              <a:t>.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5423950" y="4070820"/>
            <a:ext cx="1533085" cy="69279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-3 </a:t>
            </a:r>
            <a:r>
              <a:rPr lang="en-US" sz="3600" dirty="0" err="1"/>
              <a:t>Lcr</a:t>
            </a:r>
            <a:r>
              <a:rPr lang="en-US" sz="3600" dirty="0"/>
              <a:t>.</a:t>
            </a:r>
          </a:p>
        </p:txBody>
      </p:sp>
      <p:sp>
        <p:nvSpPr>
          <p:cNvPr id="11" name="Chevron 10"/>
          <p:cNvSpPr/>
          <p:nvPr/>
        </p:nvSpPr>
        <p:spPr>
          <a:xfrm>
            <a:off x="4937326" y="4157054"/>
            <a:ext cx="615821" cy="860749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 rot="10800000">
            <a:off x="1504030" y="4224775"/>
            <a:ext cx="615821" cy="860749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Equal 1"/>
          <p:cNvSpPr/>
          <p:nvPr/>
        </p:nvSpPr>
        <p:spPr>
          <a:xfrm>
            <a:off x="6957035" y="4157054"/>
            <a:ext cx="560388" cy="74905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lowchart: Process 2"/>
          <p:cNvSpPr/>
          <p:nvPr/>
        </p:nvSpPr>
        <p:spPr>
          <a:xfrm>
            <a:off x="7486721" y="2064380"/>
            <a:ext cx="1626577" cy="26992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Budget </a:t>
            </a:r>
          </a:p>
          <a:p>
            <a:pPr algn="ctr"/>
            <a:r>
              <a:rPr lang="en-US" sz="4000" dirty="0" smtClean="0"/>
              <a:t>Deficit</a:t>
            </a:r>
          </a:p>
          <a:p>
            <a:pPr algn="ctr"/>
            <a:r>
              <a:rPr lang="en-US" sz="4000" dirty="0" smtClean="0"/>
              <a:t>__?</a:t>
            </a: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calculate budget deficit for 2017-18?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0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Budget-2017 have zero deficit!!??</a:t>
            </a:r>
            <a:endParaRPr lang="en-US" dirty="0"/>
          </a:p>
        </p:txBody>
      </p:sp>
      <p:sp>
        <p:nvSpPr>
          <p:cNvPr id="14" name="Rectangular Callout 13"/>
          <p:cNvSpPr/>
          <p:nvPr/>
        </p:nvSpPr>
        <p:spPr>
          <a:xfrm>
            <a:off x="7549366" y="580293"/>
            <a:ext cx="1452022" cy="531132"/>
          </a:xfrm>
          <a:prstGeom prst="wedgeRectCallout">
            <a:avLst>
              <a:gd name="adj1" fmla="val 26142"/>
              <a:gd name="adj2" fmla="val 147016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-3.*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107675" y="1652954"/>
            <a:ext cx="1757551" cy="516934"/>
          </a:xfrm>
          <a:prstGeom prst="wedgeRectCallout">
            <a:avLst>
              <a:gd name="adj1" fmla="val 57207"/>
              <a:gd name="adj2" fmla="val -349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</a:t>
            </a:r>
            <a:r>
              <a:rPr lang="en-US" sz="3200" dirty="0" smtClean="0"/>
              <a:t>15.* </a:t>
            </a:r>
            <a:r>
              <a:rPr lang="en-US" sz="3200" dirty="0" err="1"/>
              <a:t>Lcr</a:t>
            </a:r>
            <a:r>
              <a:rPr lang="en-US" sz="3200" dirty="0"/>
              <a:t>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2703998" y="1652954"/>
            <a:ext cx="1533085" cy="516934"/>
          </a:xfrm>
          <a:prstGeom prst="wedgeRectCallout">
            <a:avLst>
              <a:gd name="adj1" fmla="val 69781"/>
              <a:gd name="adj2" fmla="val 919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-</a:t>
            </a:r>
            <a:r>
              <a:rPr lang="en-US" sz="2800" dirty="0" smtClean="0"/>
              <a:t>18.* </a:t>
            </a:r>
            <a:r>
              <a:rPr lang="en-US" sz="2800" dirty="0" err="1"/>
              <a:t>Lcr</a:t>
            </a:r>
            <a:r>
              <a:rPr lang="en-US" sz="2800" dirty="0"/>
              <a:t>.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846229" y="862623"/>
            <a:ext cx="1757551" cy="516934"/>
          </a:xfrm>
          <a:prstGeom prst="wedgeRectCallout">
            <a:avLst>
              <a:gd name="adj1" fmla="val 57207"/>
              <a:gd name="adj2" fmla="val -349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-3.* </a:t>
            </a:r>
            <a:r>
              <a:rPr lang="en-US" sz="3600" dirty="0" err="1"/>
              <a:t>Lcr</a:t>
            </a:r>
            <a:r>
              <a:rPr lang="en-US" sz="3600" dirty="0"/>
              <a:t>.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986450" y="6075485"/>
            <a:ext cx="7911365" cy="63304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(-3.*-3.*)+ 0.72+0.11= -5.46 </a:t>
            </a:r>
            <a:r>
              <a:rPr lang="en-US" sz="4400" dirty="0" err="1" smtClean="0"/>
              <a:t>Lcr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0" y="1486042"/>
            <a:ext cx="5961185" cy="44477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74636" y="1597870"/>
            <a:ext cx="1287720" cy="42807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5285064" y="5556960"/>
            <a:ext cx="1157682" cy="436227"/>
          </a:xfrm>
          <a:prstGeom prst="wedgeRectCallout">
            <a:avLst>
              <a:gd name="adj1" fmla="val 43122"/>
              <a:gd name="adj2" fmla="val -142278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72kcr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549366" y="5589800"/>
            <a:ext cx="922789" cy="343949"/>
          </a:xfrm>
          <a:prstGeom prst="wedgeRectCallout">
            <a:avLst>
              <a:gd name="adj1" fmla="val -50710"/>
              <a:gd name="adj2" fmla="val -123193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11kcr.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5" y="2504270"/>
            <a:ext cx="4572638" cy="3429479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4447092" y="2408528"/>
            <a:ext cx="1637186" cy="1196318"/>
          </a:xfrm>
          <a:prstGeom prst="wedgeRectCallout">
            <a:avLst>
              <a:gd name="adj1" fmla="val 81213"/>
              <a:gd name="adj2" fmla="val -43777"/>
            </a:avLst>
          </a:prstGeom>
          <a:solidFill>
            <a:schemeClr val="accent2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borrowing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5.46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78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5" grpId="0" animBg="1"/>
      <p:bldP spid="6" grpId="0" animBg="1"/>
      <p:bldP spid="18" grpId="0" animBg="1"/>
      <p:bldP spid="11" grpId="0" animBg="1"/>
      <p:bldP spid="12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632" y="-556416"/>
            <a:ext cx="5705223" cy="74144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72" y="5315662"/>
            <a:ext cx="1756488" cy="1414463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Budget </a:t>
            </a: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Deficit (0)</a:t>
            </a:r>
            <a:endParaRPr lang="en-US" sz="27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018" y="3047458"/>
            <a:ext cx="2294792" cy="205097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Fiscal </a:t>
            </a: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Deficit (3.2%) </a:t>
            </a: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For 2017-18</a:t>
            </a:r>
            <a:endParaRPr lang="en-US" sz="27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6141" y="4694303"/>
            <a:ext cx="2342791" cy="1414463"/>
          </a:xfrm>
          <a:prstGeom prst="upArrow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  <a:t>+ Market 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  <a:t>Borrowing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3641" y="2190589"/>
            <a:ext cx="2477072" cy="2050971"/>
          </a:xfrm>
          <a:prstGeom prst="upArrowCallout">
            <a:avLst/>
          </a:prstGeom>
          <a:solidFill>
            <a:srgbClr val="FF9999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algn="ctr">
              <a:buFontTx/>
              <a:buChar char="-"/>
            </a:pP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Interest </a:t>
            </a:r>
          </a:p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Payments on old loans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032615">
            <a:off x="833695" y="1483358"/>
            <a:ext cx="2523890" cy="1414463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Primary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 </a:t>
            </a:r>
            <a:r>
              <a:rPr lang="en-US" sz="27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Deficit (0.1%)</a:t>
            </a:r>
            <a:endParaRPr lang="en-US" sz="27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-1" y="273507"/>
            <a:ext cx="3332285" cy="1349268"/>
          </a:xfrm>
          <a:prstGeom prst="wedgeRectCallout">
            <a:avLst>
              <a:gd name="adj1" fmla="val 11207"/>
              <a:gd name="adj2" fmla="val 68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Manmohan</a:t>
            </a:r>
          </a:p>
          <a:p>
            <a:pPr algn="ctr"/>
            <a:r>
              <a:rPr lang="en-US" sz="2800" dirty="0"/>
              <a:t>Mentioned in Budget 1993 documents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274185" y="6280935"/>
            <a:ext cx="3432023" cy="461665"/>
          </a:xfrm>
          <a:prstGeom prst="wedgeRectCallout">
            <a:avLst>
              <a:gd name="adj1" fmla="val -25445"/>
              <a:gd name="adj2" fmla="val -10795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/>
              <a:t>Sukhmoy</a:t>
            </a:r>
            <a:r>
              <a:rPr lang="en-US" sz="2400" dirty="0"/>
              <a:t> </a:t>
            </a:r>
            <a:r>
              <a:rPr lang="en-US" sz="2400" dirty="0" err="1"/>
              <a:t>Chakravarti</a:t>
            </a:r>
            <a:r>
              <a:rPr lang="en-US" sz="2400" dirty="0"/>
              <a:t>: 97-98 </a:t>
            </a:r>
          </a:p>
        </p:txBody>
      </p:sp>
    </p:spTree>
    <p:extLst>
      <p:ext uri="{BB962C8B-B14F-4D97-AF65-F5344CB8AC3E}">
        <p14:creationId xmlns:p14="http://schemas.microsoft.com/office/powerpoint/2010/main" val="12974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rthapedia.in/images/7/75/Short-term_sources_of_fin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631" y="966667"/>
            <a:ext cx="8567786" cy="415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73" y="3259128"/>
            <a:ext cx="1954714" cy="2573621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2442287" y="5020410"/>
            <a:ext cx="5541127" cy="79915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Homework: </a:t>
            </a:r>
            <a:r>
              <a:rPr lang="en-US" sz="2400" dirty="0"/>
              <a:t>Read chapter</a:t>
            </a:r>
          </a:p>
          <a:p>
            <a:pPr algn="ctr"/>
            <a:r>
              <a:rPr lang="en-US" sz="2400" dirty="0"/>
              <a:t>Financial </a:t>
            </a:r>
            <a:r>
              <a:rPr lang="en-US" sz="2400" dirty="0" smtClean="0"/>
              <a:t>Administration (if time permits)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73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73236" y="1285659"/>
          <a:ext cx="8797529" cy="725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0605" y="1867120"/>
            <a:ext cx="1823717" cy="1762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High fiscal deficit is </a:t>
            </a:r>
            <a:r>
              <a:rPr lang="en-US" dirty="0" smtClean="0"/>
              <a:t>bad for economy?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13171616"/>
              </p:ext>
            </p:extLst>
          </p:nvPr>
        </p:nvGraphicFramePr>
        <p:xfrm>
          <a:off x="0" y="3033614"/>
          <a:ext cx="9144000" cy="3657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381" y="1867120"/>
            <a:ext cx="1909508" cy="1426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948" y="1920187"/>
            <a:ext cx="2024379" cy="1373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9" y="1867120"/>
            <a:ext cx="1669554" cy="15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2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7F535E-1D3E-4E6A-A2D0-9346E91FE4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C7F535E-1D3E-4E6A-A2D0-9346E91FE4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4B6D73-97EB-424C-9A6B-5455F07E2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C4B6D73-97EB-424C-9A6B-5455F07E22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1D0CF08-CB30-4AC9-B2B5-A3C89FB6B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31D0CF08-CB30-4AC9-B2B5-A3C89FB6B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1EAD8D-D777-4039-A839-24C6B4CE28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421EAD8D-D777-4039-A839-24C6B4CE28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2EAA35-72D8-424B-98DC-93A5E33D0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B72EAA35-72D8-424B-98DC-93A5E33D01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AAC448-9EE5-4015-980A-FF44A5768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63AAC448-9EE5-4015-980A-FF44A5768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0EE615-6FE7-43E1-B909-746153A6D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CC0EE615-6FE7-43E1-B909-746153A6DD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C24EF7-A2FC-456A-AACC-1813408EE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graphicEl>
                                              <a:dgm id="{CCC24EF7-A2FC-456A-AACC-1813408EE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CBC099-4F88-4D23-8108-1848D779C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graphicEl>
                                              <a:dgm id="{8BCBC099-4F88-4D23-8108-1848D779C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F4AA24-E181-4008-8421-AE5FC3A4E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B4F4AA24-E181-4008-8421-AE5FC3A4E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486BA1-96AB-482D-8939-937A47638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9A486BA1-96AB-482D-8939-937A476385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D778B5B-8F76-4063-A700-AA1B7526F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0D778B5B-8F76-4063-A700-AA1B7526FE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674CDE-283D-4B75-B39C-811159B5C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dgm id="{6E674CDE-283D-4B75-B39C-811159B5C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A799C4-BC45-4BDB-90F4-32C8A99A5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12A799C4-BC45-4BDB-90F4-32C8A99A5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D12A49-A03A-4385-8830-9A8934401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CED12A49-A03A-4385-8830-9A8934401D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90BEA80-2C95-4BEB-933F-AE5911145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graphicEl>
                                              <a:dgm id="{D90BEA80-2C95-4BEB-933F-AE59111451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531B887-5453-46FB-BC30-F67B1D6FA2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graphicEl>
                                              <a:dgm id="{9531B887-5453-46FB-BC30-F67B1D6FA2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D39153-E024-47E7-8FD7-F53C07A92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graphicEl>
                                              <a:dgm id="{94D39153-E024-47E7-8FD7-F53C07A928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252644C-13DA-435F-92BF-52326FE7F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graphicEl>
                                              <a:dgm id="{3252644C-13DA-435F-92BF-52326FE7F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9ACFCE-E21C-44E6-B937-BC97B78E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graphicEl>
                                              <a:dgm id="{D39ACFCE-E21C-44E6-B937-BC97B78E6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799DC24-F8E4-4124-AA5A-A9A9234E1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>
                                            <p:graphicEl>
                                              <a:dgm id="{7799DC24-F8E4-4124-AA5A-A9A9234E1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5A9B0A4-97CC-4032-AE92-DE3460F6D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>
                                            <p:graphicEl>
                                              <a:dgm id="{75A9B0A4-97CC-4032-AE92-DE3460F6D4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46A7FED-8462-4D47-B5BC-7117F386F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>
                                            <p:graphicEl>
                                              <a:dgm id="{246A7FED-8462-4D47-B5BC-7117F386F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79EEDC-59A3-4CC8-849B-89657347EB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>
                                            <p:graphicEl>
                                              <a:dgm id="{F879EEDC-59A3-4CC8-849B-89657347EB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6B9FDF-3172-46E6-A5B8-3AB115904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graphicEl>
                                              <a:dgm id="{9C6B9FDF-3172-46E6-A5B8-3AB115904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B889AB-E83D-4090-B12A-A7D752D4E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graphicEl>
                                              <a:dgm id="{26B889AB-E83D-4090-B12A-A7D752D4E9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526C7EF-784F-4801-834D-EA1B9E549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">
                                            <p:graphicEl>
                                              <a:dgm id="{F526C7EF-784F-4801-834D-EA1B9E549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FEF1F6-A9F6-472D-91BD-5C999FBCA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">
                                            <p:graphicEl>
                                              <a:dgm id="{F9FEF1F6-A9F6-472D-91BD-5C999FBCA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829F7AE-DA1B-40FD-84F1-6A03CA206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">
                                            <p:graphicEl>
                                              <a:dgm id="{B829F7AE-DA1B-40FD-84F1-6A03CA206F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9249D3-8696-435E-8B19-32C30E2EC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">
                                            <p:graphicEl>
                                              <a:dgm id="{7E9249D3-8696-435E-8B19-32C30E2ECF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8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8829" cy="48006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319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9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Of GDP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4500" dirty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Deadline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696684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n-US" sz="4500" dirty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0% Revenue deficit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5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FY08</a:t>
                      </a:r>
                      <a:endParaRPr lang="en-US" sz="45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857290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n-US" sz="45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0%</a:t>
                      </a:r>
                      <a:r>
                        <a:rPr lang="en-US" sz="4500" baseline="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 Effective RD</a:t>
                      </a:r>
                      <a:endParaRPr lang="en-US" sz="45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5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FY15</a:t>
                      </a:r>
                      <a:endParaRPr lang="en-US" sz="45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778258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n-US" sz="4500" dirty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3% fiscal deficit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5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FY09</a:t>
                      </a:r>
                      <a:endParaRPr lang="en-US" sz="45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FRBM Act 2003- both union and states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0" y="4162163"/>
            <a:ext cx="2857500" cy="24765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77009" y="5595457"/>
            <a:ext cx="6462024" cy="1262543"/>
          </a:xfrm>
          <a:prstGeom prst="rightArrow">
            <a:avLst>
              <a:gd name="adj1" fmla="val 779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 se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naa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paayegaa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Hence amendment 2012 (14</a:t>
            </a:r>
            <a:r>
              <a:rPr lang="en-US" sz="2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FC criticized)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60727" y="2625754"/>
            <a:ext cx="5410899" cy="637563"/>
          </a:xfrm>
          <a:prstGeom prst="wedgeRectCallout">
            <a:avLst>
              <a:gd name="adj1" fmla="val -19748"/>
              <a:gd name="adj2" fmla="val -651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Deduct the grants given for capital assets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3859824" y="3937584"/>
            <a:ext cx="2321169" cy="454356"/>
          </a:xfrm>
          <a:prstGeom prst="wedgeRectCallout">
            <a:avLst>
              <a:gd name="adj1" fmla="val -6817"/>
              <a:gd name="adj2" fmla="val 1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Postponed. Due to GFC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682" y="2625753"/>
            <a:ext cx="8798829" cy="21760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3988" y="1518407"/>
            <a:ext cx="886247" cy="5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2%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4491097" y="1551137"/>
            <a:ext cx="1356030" cy="5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FY15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153988" y="1529861"/>
            <a:ext cx="8798829" cy="5330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1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90" y="606669"/>
            <a:ext cx="9149190" cy="5565531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2382715" y="246186"/>
            <a:ext cx="2435470" cy="993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Fiscal “Stimulus”</a:t>
            </a:r>
          </a:p>
          <a:p>
            <a:pPr algn="ctr"/>
            <a:r>
              <a:rPr lang="en-US" sz="2400" dirty="0" smtClean="0"/>
              <a:t>Post-GFC</a:t>
            </a:r>
            <a:endParaRPr lang="en-US" sz="2400" dirty="0"/>
          </a:p>
        </p:txBody>
      </p:sp>
      <p:sp>
        <p:nvSpPr>
          <p:cNvPr id="2" name="Frame 1"/>
          <p:cNvSpPr/>
          <p:nvPr/>
        </p:nvSpPr>
        <p:spPr>
          <a:xfrm>
            <a:off x="7860323" y="2338754"/>
            <a:ext cx="1028700" cy="31740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3" y="-227932"/>
            <a:ext cx="5536734" cy="685644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381538" y="1702965"/>
            <a:ext cx="1635853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5 lakh cr.</a:t>
            </a: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>
            <a:off x="4882392" y="3700862"/>
            <a:ext cx="1904302" cy="1157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2.72 lakh cr.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5113089" y="4438435"/>
            <a:ext cx="1904302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1.8 lakh cr.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525860" y="5647108"/>
            <a:ext cx="1904302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1.5 lakh cr.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773723"/>
            <a:ext cx="3455377" cy="603106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entagon 27"/>
          <p:cNvSpPr/>
          <p:nvPr/>
        </p:nvSpPr>
        <p:spPr>
          <a:xfrm rot="5400000">
            <a:off x="1389666" y="2796062"/>
            <a:ext cx="3743400" cy="258097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600" dirty="0" smtClean="0"/>
              <a:t>DECREASING ORDER </a:t>
            </a:r>
            <a:endParaRPr lang="en-US" spc="600" dirty="0"/>
          </a:p>
        </p:txBody>
      </p:sp>
      <p:sp>
        <p:nvSpPr>
          <p:cNvPr id="11" name="Rectangle 10"/>
          <p:cNvSpPr/>
          <p:nvPr/>
        </p:nvSpPr>
        <p:spPr>
          <a:xfrm>
            <a:off x="701951" y="6348929"/>
            <a:ext cx="2936631" cy="3301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Pay Commission </a:t>
            </a:r>
            <a:r>
              <a:rPr lang="en-US" dirty="0" smtClean="0">
                <a:hlinkClick r:id="rId4"/>
              </a:rPr>
              <a:t>self study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957893" y="2860646"/>
            <a:ext cx="4178202" cy="1157681"/>
            <a:chOff x="4957893" y="2860646"/>
            <a:chExt cx="4178202" cy="1157681"/>
          </a:xfrm>
        </p:grpSpPr>
        <p:sp>
          <p:nvSpPr>
            <p:cNvPr id="5" name="Right Arrow 4"/>
            <p:cNvSpPr/>
            <p:nvPr/>
          </p:nvSpPr>
          <p:spPr>
            <a:xfrm>
              <a:off x="4957893" y="2860646"/>
              <a:ext cx="1635853" cy="11576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3 lakh cr.</a:t>
              </a:r>
              <a:endParaRPr lang="en-US" sz="2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99464" y="3280754"/>
              <a:ext cx="2936631" cy="3301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14</a:t>
              </a:r>
              <a:r>
                <a:rPr lang="en-US" baseline="30000" dirty="0" smtClean="0"/>
                <a:t>th</a:t>
              </a:r>
              <a:r>
                <a:rPr lang="en-US" dirty="0" smtClean="0"/>
                <a:t> FC </a:t>
              </a:r>
              <a:r>
                <a:rPr lang="en-US" dirty="0" smtClean="0">
                  <a:hlinkClick r:id="rId5"/>
                </a:rPr>
                <a:t>self study</a:t>
              </a:r>
              <a:endParaRPr lang="en-US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3" y="4232994"/>
            <a:ext cx="3560725" cy="2115935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6786694" y="589085"/>
            <a:ext cx="2286968" cy="1784838"/>
          </a:xfrm>
          <a:prstGeom prst="wedgeRectCallout">
            <a:avLst>
              <a:gd name="adj1" fmla="val -76194"/>
              <a:gd name="adj2" fmla="val 104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earlier times, subsidies used to be second highest revenue expenditure.</a:t>
            </a:r>
          </a:p>
        </p:txBody>
      </p:sp>
    </p:spTree>
    <p:extLst>
      <p:ext uri="{BB962C8B-B14F-4D97-AF65-F5344CB8AC3E}">
        <p14:creationId xmlns:p14="http://schemas.microsoft.com/office/powerpoint/2010/main" val="4128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Demi" panose="020B0703020102020204" pitchFamily="34" charset="0"/>
              </a:rPr>
              <a:t>From Budget-2017, arrange the following from lowest to highest as a % of GDP?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Franklin Gothic Demi" panose="020B0703020102020204" pitchFamily="34" charset="0"/>
              </a:rPr>
              <a:t>Primary Deficit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Franklin Gothic Demi" panose="020B0703020102020204" pitchFamily="34" charset="0"/>
              </a:rPr>
              <a:t>Fiscal Deficit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Franklin Gothic Demi" panose="020B0703020102020204" pitchFamily="34" charset="0"/>
              </a:rPr>
              <a:t>Effective Revenue Deficit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Franklin Gothic Demi" panose="020B0703020102020204" pitchFamily="34" charset="0"/>
              </a:rPr>
              <a:t>Revenue Deficit.</a:t>
            </a:r>
          </a:p>
          <a:p>
            <a:pPr marL="0" indent="0">
              <a:buNone/>
            </a:pPr>
            <a:r>
              <a:rPr lang="en-US" sz="2800" dirty="0">
                <a:latin typeface="Franklin Gothic Demi" panose="020B0703020102020204" pitchFamily="34" charset="0"/>
              </a:rPr>
              <a:t>Answer choices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2800" dirty="0">
                <a:latin typeface="Franklin Gothic Demi" panose="020B0703020102020204" pitchFamily="34" charset="0"/>
              </a:rPr>
              <a:t>1432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2800" dirty="0">
                <a:latin typeface="Franklin Gothic Demi" panose="020B0703020102020204" pitchFamily="34" charset="0"/>
              </a:rPr>
              <a:t>3142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2800" dirty="0">
                <a:latin typeface="Franklin Gothic Demi" panose="020B0703020102020204" pitchFamily="34" charset="0"/>
              </a:rPr>
              <a:t>1342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2800" dirty="0">
                <a:latin typeface="Franklin Gothic Demi" panose="020B0703020102020204" pitchFamily="34" charset="0"/>
              </a:rPr>
              <a:t>1324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FRBM Reform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FRBM should have </a:t>
            </a:r>
            <a:r>
              <a:rPr lang="en-US" dirty="0" smtClean="0"/>
              <a:t>“range” </a:t>
            </a:r>
            <a:r>
              <a:rPr lang="en-US" dirty="0"/>
              <a:t>rather fixed target</a:t>
            </a:r>
          </a:p>
          <a:p>
            <a:pPr fontAlgn="ctr"/>
            <a:r>
              <a:rPr lang="en-US" dirty="0"/>
              <a:t>Will policy space in dynamic situation of global economy</a:t>
            </a:r>
          </a:p>
          <a:p>
            <a:pPr fontAlgn="ctr"/>
            <a:r>
              <a:rPr lang="en-US" dirty="0"/>
              <a:t>Expert panel to review- union, state, academicians representatives.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Budget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7635" y="2701928"/>
            <a:ext cx="4640325" cy="4156072"/>
          </a:xfrm>
          <a:prstGeom prst="rect">
            <a:avLst/>
          </a:prstGeom>
        </p:spPr>
      </p:pic>
      <p:sp>
        <p:nvSpPr>
          <p:cNvPr id="7" name="Pentagon 6"/>
          <p:cNvSpPr/>
          <p:nvPr/>
        </p:nvSpPr>
        <p:spPr>
          <a:xfrm>
            <a:off x="0" y="4175127"/>
            <a:ext cx="2457450" cy="1323975"/>
          </a:xfrm>
          <a:prstGeom prst="homePlate">
            <a:avLst>
              <a:gd name="adj" fmla="val 29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Protectionism</a:t>
            </a:r>
          </a:p>
          <a:p>
            <a:pPr algn="ctr"/>
            <a:r>
              <a:rPr lang="en-US" sz="2000" dirty="0" smtClean="0"/>
              <a:t>H1B Visa, 457 Visa</a:t>
            </a:r>
          </a:p>
          <a:p>
            <a:pPr algn="ctr"/>
            <a:r>
              <a:rPr lang="en-US" sz="2000" dirty="0" smtClean="0">
                <a:latin typeface="Franklin Gothic Medium Cond" panose="020B0606030402020204" pitchFamily="34" charset="0"/>
              </a:rPr>
              <a:t>Return</a:t>
            </a:r>
            <a:endParaRPr lang="en-US" sz="2000" dirty="0" smtClean="0"/>
          </a:p>
        </p:txBody>
      </p:sp>
      <p:sp>
        <p:nvSpPr>
          <p:cNvPr id="8" name="Up Arrow Callout 7"/>
          <p:cNvSpPr/>
          <p:nvPr/>
        </p:nvSpPr>
        <p:spPr>
          <a:xfrm>
            <a:off x="861646" y="5196684"/>
            <a:ext cx="5539154" cy="1661316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State Government wants give unemployment allowance to these returned NRIs until they clear UPSC? 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Can’t do because of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 FRBM targets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66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5934075" cy="6869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075" y="1"/>
            <a:ext cx="3247395" cy="161755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43020586"/>
              </p:ext>
            </p:extLst>
          </p:nvPr>
        </p:nvGraphicFramePr>
        <p:xfrm>
          <a:off x="5934075" y="1835150"/>
          <a:ext cx="3209925" cy="441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887" y="4171950"/>
            <a:ext cx="1639775" cy="1395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592" y="3098643"/>
            <a:ext cx="1660183" cy="1537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913" y="397783"/>
            <a:ext cx="1649611" cy="15707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819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AE186B-C251-41DE-A978-60778DFB83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0AE186B-C251-41DE-A978-60778DFB83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30B9E0-EE04-4831-8F15-E848FB6A6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1330B9E0-EE04-4831-8F15-E848FB6A6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CDC6FF-16C8-483D-9455-2F3F14426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68CDC6FF-16C8-483D-9455-2F3F14426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Who among the following is were members of the FRBM Review Panel constituted in 2016?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err="1">
                <a:latin typeface="Franklin Gothic Demi" panose="020B0703020102020204" pitchFamily="34" charset="0"/>
              </a:rPr>
              <a:t>Niti</a:t>
            </a:r>
            <a:r>
              <a:rPr lang="en-US" sz="3200" dirty="0">
                <a:latin typeface="Franklin Gothic Demi" panose="020B0703020102020204" pitchFamily="34" charset="0"/>
              </a:rPr>
              <a:t> Ayog Vice Chairman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Chief Economic Advisor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RBI Governor</a:t>
            </a:r>
          </a:p>
          <a:p>
            <a:endParaRPr lang="en-US" sz="3200" dirty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endParaRPr lang="en-US" sz="3200" b="1" dirty="0" smtClean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r>
              <a:rPr lang="en-US" sz="3200" b="1" dirty="0" smtClean="0">
                <a:latin typeface="Franklin Gothic Demi" panose="020B0703020102020204" pitchFamily="34" charset="0"/>
              </a:rPr>
              <a:t>Answer </a:t>
            </a:r>
            <a:r>
              <a:rPr lang="en-US" sz="3200" b="1" dirty="0">
                <a:latin typeface="Franklin Gothic Demi" panose="020B0703020102020204" pitchFamily="34" charset="0"/>
              </a:rPr>
              <a:t>Choices</a:t>
            </a:r>
          </a:p>
          <a:p>
            <a:r>
              <a:rPr lang="en-US" sz="3200" dirty="0">
                <a:latin typeface="Franklin Gothic Demi" panose="020B0703020102020204" pitchFamily="34" charset="0"/>
              </a:rPr>
              <a:t>a) Only 1 and 2 		(b) Only 2 and 3 </a:t>
            </a:r>
          </a:p>
          <a:p>
            <a:r>
              <a:rPr lang="en-US" sz="3200" dirty="0">
                <a:latin typeface="Franklin Gothic Demi" panose="020B0703020102020204" pitchFamily="34" charset="0"/>
              </a:rPr>
              <a:t>c) Only 1 and 3 		(d) All of them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9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239712" y="909823"/>
          <a:ext cx="8797925" cy="284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FRBM Review Committee: Target for union deficit (% GDP)</a:t>
            </a:r>
            <a:endParaRPr lang="en-US" dirty="0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/>
          </p:nvPr>
        </p:nvGraphicFramePr>
        <p:xfrm>
          <a:off x="239711" y="3810371"/>
          <a:ext cx="8797925" cy="284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Pentagon 10"/>
          <p:cNvSpPr/>
          <p:nvPr/>
        </p:nvSpPr>
        <p:spPr>
          <a:xfrm>
            <a:off x="239711" y="795523"/>
            <a:ext cx="3265489" cy="4808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Fiscal Deficit</a:t>
            </a:r>
            <a:endParaRPr lang="en-US" sz="3200" dirty="0"/>
          </a:p>
        </p:txBody>
      </p:sp>
      <p:sp>
        <p:nvSpPr>
          <p:cNvPr id="12" name="Pentagon 11"/>
          <p:cNvSpPr/>
          <p:nvPr/>
        </p:nvSpPr>
        <p:spPr>
          <a:xfrm>
            <a:off x="239711" y="3757798"/>
            <a:ext cx="3265489" cy="480827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Revenue Deficit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3877408" y="824469"/>
            <a:ext cx="4351054" cy="5872565"/>
            <a:chOff x="3877408" y="824469"/>
            <a:chExt cx="4351054" cy="5872565"/>
          </a:xfrm>
        </p:grpSpPr>
        <p:sp>
          <p:nvSpPr>
            <p:cNvPr id="13" name="Frame 12"/>
            <p:cNvSpPr/>
            <p:nvPr/>
          </p:nvSpPr>
          <p:spPr>
            <a:xfrm>
              <a:off x="3877408" y="989270"/>
              <a:ext cx="1379254" cy="5707764"/>
            </a:xfrm>
            <a:prstGeom prst="frame">
              <a:avLst>
                <a:gd name="adj1" fmla="val 795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ular Callout 13"/>
            <p:cNvSpPr/>
            <p:nvPr/>
          </p:nvSpPr>
          <p:spPr>
            <a:xfrm>
              <a:off x="5256662" y="824469"/>
              <a:ext cx="2971800" cy="509402"/>
            </a:xfrm>
            <a:prstGeom prst="wedgeRectCallout">
              <a:avLst>
                <a:gd name="adj1" fmla="val -58974"/>
                <a:gd name="adj2" fmla="val 39112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Primary Deficit = 0%</a:t>
              </a:r>
              <a:endParaRPr lang="en-US" sz="2800" dirty="0"/>
            </a:p>
          </p:txBody>
        </p:sp>
      </p:grpSp>
      <p:sp>
        <p:nvSpPr>
          <p:cNvPr id="10" name="Pentagon 9"/>
          <p:cNvSpPr/>
          <p:nvPr/>
        </p:nvSpPr>
        <p:spPr>
          <a:xfrm rot="414366">
            <a:off x="4003309" y="4249604"/>
            <a:ext cx="4210986" cy="48972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Franklin Gothic Medium Cond" panose="020B0606030402020204" pitchFamily="34" charset="0"/>
              </a:rPr>
              <a:t>▼</a:t>
            </a:r>
            <a:r>
              <a:rPr lang="en-US" sz="3600" dirty="0" smtClean="0"/>
              <a:t>25 Basis Points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080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2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 smtClean="0"/>
              <a:t>असहमति, the dissent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474" y="752973"/>
            <a:ext cx="2486763" cy="21165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63" y="891853"/>
            <a:ext cx="2051040" cy="19529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ular Callout 4"/>
          <p:cNvSpPr/>
          <p:nvPr/>
        </p:nvSpPr>
        <p:spPr>
          <a:xfrm>
            <a:off x="0" y="2968048"/>
            <a:ext cx="4695825" cy="1524996"/>
          </a:xfrm>
          <a:prstGeom prst="wedgeRectCallout">
            <a:avLst>
              <a:gd name="adj1" fmla="val -20833"/>
              <a:gd name="adj2" fmla="val -66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 smtClean="0"/>
              <a:t>DISSENT: </a:t>
            </a:r>
            <a:r>
              <a:rPr lang="en-US" sz="3200" dirty="0" smtClean="0"/>
              <a:t>Focus on </a:t>
            </a:r>
          </a:p>
          <a:p>
            <a:pPr algn="ctr"/>
            <a:r>
              <a:rPr lang="en-US" sz="3200" dirty="0" smtClean="0"/>
              <a:t>“Primary Deficit” </a:t>
            </a:r>
          </a:p>
          <a:p>
            <a:pPr algn="ctr"/>
            <a:r>
              <a:rPr lang="en-US" sz="3200" dirty="0" smtClean="0"/>
              <a:t>instead of Fiscal deficit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417" y="2727168"/>
            <a:ext cx="2166386" cy="200675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418855" y="5140573"/>
            <a:ext cx="7448550" cy="1524996"/>
          </a:xfrm>
          <a:prstGeom prst="wedgeRectCallout">
            <a:avLst>
              <a:gd name="adj1" fmla="val 32414"/>
              <a:gd name="adj2" fmla="val -94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</a:t>
            </a:r>
            <a:r>
              <a:rPr lang="hi-IN" sz="4800" dirty="0" smtClean="0"/>
              <a:t>ahi, </a:t>
            </a:r>
            <a:r>
              <a:rPr lang="en-US" sz="4800" dirty="0" smtClean="0"/>
              <a:t>focus on Debt: GDP, </a:t>
            </a:r>
            <a:endParaRPr lang="hi-IN" sz="4800" dirty="0" smtClean="0"/>
          </a:p>
          <a:p>
            <a:pPr algn="ctr"/>
            <a:r>
              <a:rPr lang="en-US" sz="4800" dirty="0" smtClean="0"/>
              <a:t>apart from fiscal deficit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6514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Because ….Our Debt to GDP is high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116" y="2218780"/>
            <a:ext cx="1714884" cy="1729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2881258"/>
            <a:ext cx="1839528" cy="137964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98938" y="914400"/>
            <a:ext cx="2848708" cy="174966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And I’ve the lowest NPA among BRICS . You’ve second highest after Russia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643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category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 smtClean="0"/>
              <a:t>FRBM Panel: </a:t>
            </a:r>
            <a:r>
              <a:rPr lang="en-US" dirty="0" smtClean="0"/>
              <a:t>Debt to GDP target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4379" y="1295400"/>
            <a:ext cx="1869290" cy="1938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437" y="2853637"/>
            <a:ext cx="2172183" cy="2190973"/>
          </a:xfrm>
          <a:prstGeom prst="rect">
            <a:avLst/>
          </a:prstGeom>
        </p:spPr>
      </p:pic>
      <p:sp>
        <p:nvSpPr>
          <p:cNvPr id="10" name="Pentagon 9"/>
          <p:cNvSpPr/>
          <p:nvPr/>
        </p:nvSpPr>
        <p:spPr>
          <a:xfrm rot="791602">
            <a:off x="1838325" y="697257"/>
            <a:ext cx="2314575" cy="876300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~70%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Pentagon 10"/>
          <p:cNvSpPr/>
          <p:nvPr/>
        </p:nvSpPr>
        <p:spPr>
          <a:xfrm rot="791602">
            <a:off x="5879077" y="1445868"/>
            <a:ext cx="2314575" cy="876300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60%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55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Monitoring: autonomous council Under </a:t>
            </a:r>
            <a:r>
              <a:rPr lang="en-US" dirty="0" err="1" smtClean="0"/>
              <a:t>FinMin</a:t>
            </a:r>
            <a:r>
              <a:rPr lang="en-US" dirty="0" smtClean="0"/>
              <a:t> (35+ nations have)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0" y="5057775"/>
            <a:ext cx="5880100" cy="1295400"/>
          </a:xfrm>
          <a:prstGeom prst="wedgeRectCallout">
            <a:avLst>
              <a:gd name="adj1" fmla="val 26254"/>
              <a:gd name="adj2" fmla="val -80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As such FRBM Act 2003 also provides but ‘vaguely’. So, clearly define benchmark and Council monitoring to prevent misuse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685" y="914400"/>
            <a:ext cx="2831891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13F0C3-DE5B-4995-B128-5F8B98D2E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813F0C3-DE5B-4995-B128-5F8B98D2E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CD191D-2B30-4BFC-A5A5-69C0D7EFA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4CD191D-2B30-4BFC-A5A5-69C0D7EFA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E4AA75-C7B3-43E9-A3E8-4BA14CD30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9E4AA75-C7B3-43E9-A3E8-4BA14CD30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740153-8C6E-4940-88CF-00971F2F0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0740153-8C6E-4940-88CF-00971F2F0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473522-A41A-4C1B-8519-2C9215C75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6473522-A41A-4C1B-8519-2C9215C75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E55238-5C4B-422A-AC36-BA6418C9B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ADE55238-5C4B-422A-AC36-BA6418C9B1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9EF7E6-88E8-4C79-B053-85C4A2B11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A59EF7E6-88E8-4C79-B053-85C4A2B11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CA4081-0162-4785-B9FE-0993C8B99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EACA4081-0162-4785-B9FE-0993C8B997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29B7AC-1A4B-417C-9724-B69684A5F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629B7AC-1A4B-417C-9724-B69684A5FA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322866-A24E-4330-A124-1B7520BCF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A5322866-A24E-4330-A124-1B7520BCFE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023065-4955-4B5A-B7CF-248790FA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24023065-4955-4B5A-B7CF-248790FAC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9025BF-137D-41D6-80B5-980A69276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979025BF-137D-41D6-80B5-980A692764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DF0E1D-1289-4D4B-9BAB-7DBF859CA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CDDF0E1D-1289-4D4B-9BAB-7DBF859CA5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2207"/>
            <a:ext cx="9144000" cy="406523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9998242">
            <a:off x="6804950" y="1140100"/>
            <a:ext cx="2025478" cy="1074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UDAY SCHEME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472128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-667812" y="4467791"/>
          <a:ext cx="5509337" cy="265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9405"/>
            <a:ext cx="6039637" cy="3638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1438" y="4717517"/>
            <a:ext cx="2051040" cy="19529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Left Arrow Callout 7"/>
          <p:cNvSpPr/>
          <p:nvPr/>
        </p:nvSpPr>
        <p:spPr>
          <a:xfrm>
            <a:off x="6101862" y="4627438"/>
            <a:ext cx="2954215" cy="203713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6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Also,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IndraDhanush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70k insufficient for BASEL-III recap. Need to give more. So,</a:t>
            </a:r>
          </a:p>
          <a:p>
            <a:pPr algn="ctr"/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State rescue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PSB = Union rescue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547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3" y="-227932"/>
            <a:ext cx="5536734" cy="685644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381538" y="1702965"/>
            <a:ext cx="1635853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5 lakh cr.</a:t>
            </a:r>
            <a:endParaRPr 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4957893" y="2860646"/>
            <a:ext cx="1635853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 lakh cr.</a:t>
            </a: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>
            <a:off x="4882392" y="3700862"/>
            <a:ext cx="1904302" cy="1157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2.72 lakh cr.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5113089" y="4438435"/>
            <a:ext cx="1904302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1.8 lakh cr.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525860" y="5647108"/>
            <a:ext cx="1904302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1.5 lakh cr.</a:t>
            </a:r>
            <a:endParaRPr lang="en-US" sz="2400" dirty="0"/>
          </a:p>
        </p:txBody>
      </p:sp>
      <p:sp>
        <p:nvSpPr>
          <p:cNvPr id="3" name="Down Arrow 2"/>
          <p:cNvSpPr/>
          <p:nvPr/>
        </p:nvSpPr>
        <p:spPr>
          <a:xfrm>
            <a:off x="6792984" y="-1"/>
            <a:ext cx="281031" cy="700480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976189" y="310811"/>
            <a:ext cx="2052742" cy="1023368"/>
            <a:chOff x="4253326" y="2815200"/>
            <a:chExt cx="2736989" cy="136449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3326" y="2815200"/>
              <a:ext cx="1734522" cy="1364491"/>
            </a:xfrm>
            <a:prstGeom prst="rect">
              <a:avLst/>
            </a:prstGeom>
          </p:spPr>
        </p:pic>
        <p:sp>
          <p:nvSpPr>
            <p:cNvPr id="17" name="Pentagon 16"/>
            <p:cNvSpPr/>
            <p:nvPr/>
          </p:nvSpPr>
          <p:spPr>
            <a:xfrm>
              <a:off x="5521869" y="3706760"/>
              <a:ext cx="1468446" cy="472931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1.4L (</a:t>
              </a:r>
              <a:r>
                <a:rPr lang="en-US" sz="1500" dirty="0" smtClean="0">
                  <a:latin typeface="Franklin Gothic Medium Cond" panose="020B0606030402020204" pitchFamily="34" charset="0"/>
                </a:rPr>
                <a:t>▲</a:t>
              </a:r>
              <a:r>
                <a:rPr lang="en-US" sz="1500" dirty="0" smtClean="0"/>
                <a:t>)</a:t>
              </a:r>
              <a:endParaRPr lang="en-US" sz="15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43358" y="1537245"/>
            <a:ext cx="2038931" cy="2060973"/>
            <a:chOff x="2756345" y="4050499"/>
            <a:chExt cx="2718575" cy="27479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6345" y="4050499"/>
              <a:ext cx="1486527" cy="1562205"/>
            </a:xfrm>
            <a:prstGeom prst="rect">
              <a:avLst/>
            </a:prstGeom>
          </p:spPr>
        </p:pic>
        <p:sp>
          <p:nvSpPr>
            <p:cNvPr id="20" name="Pentagon 19"/>
            <p:cNvSpPr/>
            <p:nvPr/>
          </p:nvSpPr>
          <p:spPr>
            <a:xfrm>
              <a:off x="2800120" y="5548889"/>
              <a:ext cx="2674800" cy="1249574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/>
                <a:t>70k  </a:t>
              </a:r>
              <a:r>
                <a:rPr lang="en-US" u="sng" dirty="0" smtClean="0"/>
                <a:t>(=)</a:t>
              </a:r>
              <a:endParaRPr lang="en-US" u="sng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 smtClean="0"/>
                <a:t>Urea (</a:t>
              </a:r>
              <a:r>
                <a:rPr lang="en-US" dirty="0" smtClean="0">
                  <a:latin typeface="Franklin Gothic Medium Cond" panose="020B0606030402020204" pitchFamily="34" charset="0"/>
                </a:rPr>
                <a:t>▼</a:t>
              </a:r>
              <a:r>
                <a:rPr lang="en-US" dirty="0" smtClean="0"/>
                <a:t>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 smtClean="0"/>
                <a:t>NBS </a:t>
              </a:r>
              <a:r>
                <a:rPr lang="en-US" dirty="0"/>
                <a:t>(P,K)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88988" y="3598221"/>
            <a:ext cx="2107912" cy="1487075"/>
            <a:chOff x="1360008" y="4774188"/>
            <a:chExt cx="2810549" cy="198276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6265" y="4774188"/>
              <a:ext cx="1292664" cy="1602669"/>
            </a:xfrm>
            <a:prstGeom prst="rect">
              <a:avLst/>
            </a:prstGeom>
          </p:spPr>
        </p:pic>
        <p:sp>
          <p:nvSpPr>
            <p:cNvPr id="23" name="Pentagon 22"/>
            <p:cNvSpPr/>
            <p:nvPr/>
          </p:nvSpPr>
          <p:spPr>
            <a:xfrm>
              <a:off x="1360008" y="5987657"/>
              <a:ext cx="2810549" cy="769296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u="sng" dirty="0" smtClean="0"/>
                <a:t>Petroleum : </a:t>
              </a:r>
              <a:r>
                <a:rPr lang="en-US" sz="1500" dirty="0" smtClean="0"/>
                <a:t>25k </a:t>
              </a:r>
              <a:r>
                <a:rPr lang="en-US" sz="1500" dirty="0"/>
                <a:t>(</a:t>
              </a:r>
              <a:r>
                <a:rPr lang="en-US" sz="1500" dirty="0">
                  <a:latin typeface="Arial Black" panose="020B0A04020102020204" pitchFamily="34" charset="0"/>
                </a:rPr>
                <a:t>▼</a:t>
              </a:r>
              <a:r>
                <a:rPr lang="en-US" sz="1500" dirty="0"/>
                <a:t>)</a:t>
              </a:r>
            </a:p>
            <a:p>
              <a:pPr algn="ctr"/>
              <a:r>
                <a:rPr lang="en-US" sz="1500" dirty="0"/>
                <a:t>LPG&gt;&gt; Kerosene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76189" y="5030814"/>
            <a:ext cx="1779213" cy="1318115"/>
            <a:chOff x="6976189" y="5030814"/>
            <a:chExt cx="1779213" cy="131811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6189" y="5030814"/>
              <a:ext cx="1219247" cy="1219247"/>
            </a:xfrm>
            <a:prstGeom prst="rect">
              <a:avLst/>
            </a:prstGeom>
          </p:spPr>
        </p:pic>
        <p:sp>
          <p:nvSpPr>
            <p:cNvPr id="25" name="Pentagon 24"/>
            <p:cNvSpPr/>
            <p:nvPr/>
          </p:nvSpPr>
          <p:spPr>
            <a:xfrm>
              <a:off x="6976189" y="5994231"/>
              <a:ext cx="1779213" cy="354698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ISS: 15k cr  [</a:t>
              </a:r>
              <a:r>
                <a:rPr lang="en-US" sz="1500" dirty="0" smtClean="0">
                  <a:latin typeface="Franklin Gothic Medium Cond" panose="020B0606030402020204" pitchFamily="34" charset="0"/>
                </a:rPr>
                <a:t>▲</a:t>
              </a:r>
              <a:r>
                <a:rPr lang="en-US" sz="1500" dirty="0" smtClean="0"/>
                <a:t>]</a:t>
              </a:r>
              <a:endParaRPr lang="en-US" sz="15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773723"/>
            <a:ext cx="3455377" cy="603106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entagon 27"/>
          <p:cNvSpPr/>
          <p:nvPr/>
        </p:nvSpPr>
        <p:spPr>
          <a:xfrm rot="5400000">
            <a:off x="1389666" y="2796062"/>
            <a:ext cx="3743400" cy="258097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600" dirty="0" smtClean="0"/>
              <a:t>DECREASING ORDER </a:t>
            </a:r>
            <a:endParaRPr lang="en-US" spc="600" dirty="0"/>
          </a:p>
        </p:txBody>
      </p:sp>
      <p:sp>
        <p:nvSpPr>
          <p:cNvPr id="11" name="Rectangle 10"/>
          <p:cNvSpPr/>
          <p:nvPr/>
        </p:nvSpPr>
        <p:spPr>
          <a:xfrm>
            <a:off x="701951" y="6348929"/>
            <a:ext cx="2936631" cy="3301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Pay Commission </a:t>
            </a:r>
            <a:r>
              <a:rPr lang="en-US" dirty="0" smtClean="0">
                <a:hlinkClick r:id="rId8"/>
              </a:rPr>
              <a:t>self study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18365" y="3396245"/>
            <a:ext cx="2936631" cy="3301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 </a:t>
            </a:r>
            <a:r>
              <a:rPr lang="en-US" dirty="0" smtClean="0">
                <a:hlinkClick r:id="rId9"/>
              </a:rPr>
              <a:t>self study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3" y="4232994"/>
            <a:ext cx="3560725" cy="21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1666"/>
            <a:ext cx="9080356" cy="5351916"/>
          </a:xfrm>
          <a:prstGeom prst="rect">
            <a:avLst/>
          </a:prstGeom>
        </p:spPr>
      </p:pic>
      <p:sp>
        <p:nvSpPr>
          <p:cNvPr id="3" name="Up Arrow Callout 2"/>
          <p:cNvSpPr/>
          <p:nvPr/>
        </p:nvSpPr>
        <p:spPr>
          <a:xfrm>
            <a:off x="728785" y="5920153"/>
            <a:ext cx="1435100" cy="5080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Karnataka’02</a:t>
            </a:r>
            <a:endParaRPr lang="en-US" dirty="0"/>
          </a:p>
        </p:txBody>
      </p:sp>
      <p:sp>
        <p:nvSpPr>
          <p:cNvPr id="4" name="Up Arrow Callout 3"/>
          <p:cNvSpPr/>
          <p:nvPr/>
        </p:nvSpPr>
        <p:spPr>
          <a:xfrm>
            <a:off x="7182339" y="1563486"/>
            <a:ext cx="1435100" cy="5080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W.Bengal’10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16246996"/>
              </p:ext>
            </p:extLst>
          </p:nvPr>
        </p:nvGraphicFramePr>
        <p:xfrm>
          <a:off x="4554415" y="2224453"/>
          <a:ext cx="4446883" cy="3939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adopted FRBM, and achieve targets..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89385" y="6066692"/>
            <a:ext cx="6090971" cy="720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Resentment over Centrally imposed Prudence.. When union itself achieving targets </a:t>
            </a:r>
            <a:r>
              <a:rPr lang="en-US" sz="2400" dirty="0" smtClean="0">
                <a:sym typeface="Wingdings" panose="05000000000000000000" pitchFamily="2" charset="2"/>
              </a:rPr>
              <a:t> &lt;more in mains&gt;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3229"/>
            <a:ext cx="4648200" cy="109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4BED93-DAD7-4009-B4A6-9C6D756C7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6A4BED93-DAD7-4009-B4A6-9C6D756C7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F8A52F-85E1-415A-B5BF-3BA8347D2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3AF8A52F-85E1-415A-B5BF-3BA8347D2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579FE6-1EF6-40A3-A1A9-22321FC2D5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E2579FE6-1EF6-40A3-A1A9-22321FC2D5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F0D8EF-03AB-4831-864C-E31967FCF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7F0D8EF-03AB-4831-864C-E31967FCF6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5" grpId="0">
        <p:bldSub>
          <a:bldDgm bld="one"/>
        </p:bldSub>
      </p:bldGraphic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38905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PDMA: Public </a:t>
            </a:r>
            <a:r>
              <a:rPr lang="en-US" dirty="0"/>
              <a:t>Debt Management </a:t>
            </a:r>
            <a:r>
              <a:rPr lang="en-US" dirty="0" smtClean="0"/>
              <a:t>Agency / Authority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2232" y="5544955"/>
            <a:ext cx="6639536" cy="116937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Vijay </a:t>
            </a:r>
            <a:r>
              <a:rPr lang="en-US" sz="2800" dirty="0" err="1"/>
              <a:t>Kelkar</a:t>
            </a:r>
            <a:r>
              <a:rPr lang="en-US" sz="2800" dirty="0"/>
              <a:t> (13</a:t>
            </a:r>
            <a:r>
              <a:rPr lang="en-US" sz="2800" baseline="30000" dirty="0"/>
              <a:t>th</a:t>
            </a:r>
            <a:r>
              <a:rPr lang="en-US" sz="2800" dirty="0"/>
              <a:t> FC</a:t>
            </a:r>
            <a:r>
              <a:rPr lang="en-US" sz="2800" dirty="0" smtClean="0"/>
              <a:t>), Justice </a:t>
            </a:r>
            <a:r>
              <a:rPr lang="en-US" sz="2800" dirty="0"/>
              <a:t>BN </a:t>
            </a:r>
            <a:r>
              <a:rPr lang="en-US" sz="2800" dirty="0" err="1"/>
              <a:t>Srikrishna</a:t>
            </a:r>
            <a:r>
              <a:rPr lang="en-US" sz="2800" dirty="0"/>
              <a:t> (FSLRC</a:t>
            </a:r>
            <a:r>
              <a:rPr lang="en-US" sz="2800" dirty="0" smtClean="0"/>
              <a:t>), Past Surveys recommended</a:t>
            </a:r>
          </a:p>
        </p:txBody>
      </p:sp>
    </p:spTree>
    <p:extLst>
      <p:ext uri="{BB962C8B-B14F-4D97-AF65-F5344CB8AC3E}">
        <p14:creationId xmlns:p14="http://schemas.microsoft.com/office/powerpoint/2010/main" val="100431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FB0066-E72E-477C-BE62-D5B066CA0D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DFB0066-E72E-477C-BE62-D5B066CA0D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456177-54D3-4964-B7AB-843921AB1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4D456177-54D3-4964-B7AB-843921AB1B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209E26-9C81-4BB3-A5C0-9726B9583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89209E26-9C81-4BB3-A5C0-9726B9583D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AF564F-0534-49B5-8BD5-A7FD9E77F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68AF564F-0534-49B5-8BD5-A7FD9E77F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4739" y="3114675"/>
            <a:ext cx="2130571" cy="306228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Budget 2015: </a:t>
            </a:r>
            <a:r>
              <a:rPr lang="en-US" dirty="0" err="1" smtClean="0"/>
              <a:t>Jaitley</a:t>
            </a:r>
            <a:r>
              <a:rPr lang="en-US" dirty="0" smtClean="0"/>
              <a:t> will do.</a:t>
            </a:r>
          </a:p>
          <a:p>
            <a:r>
              <a:rPr lang="en-US" dirty="0"/>
              <a:t>2016, Oct: </a:t>
            </a:r>
            <a:r>
              <a:rPr lang="en-US" dirty="0" smtClean="0"/>
              <a:t>Public Debt  Management Cell @RBI Delhi office. [</a:t>
            </a:r>
            <a:r>
              <a:rPr lang="en-US" dirty="0" err="1" smtClean="0"/>
              <a:t>FinMin</a:t>
            </a:r>
            <a:r>
              <a:rPr lang="en-US" dirty="0" smtClean="0"/>
              <a:t>- selected work, personnel shifted]</a:t>
            </a:r>
          </a:p>
          <a:p>
            <a:r>
              <a:rPr lang="en-US" dirty="0" smtClean="0"/>
              <a:t>In +2 years = statutory PDMA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Public Debt Management </a:t>
            </a:r>
            <a:r>
              <a:rPr lang="en-US" dirty="0" smtClean="0"/>
              <a:t>Agency/</a:t>
            </a:r>
            <a:br>
              <a:rPr lang="en-US" dirty="0" smtClean="0"/>
            </a:br>
            <a:r>
              <a:rPr lang="en-US" dirty="0" smtClean="0"/>
              <a:t>authority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PDMA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15" y="3446585"/>
            <a:ext cx="5942853" cy="28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889000"/>
            <a:ext cx="8985738" cy="5080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BES172: Budget: Taxation, Black Money &amp; Parts over.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109" y="2424418"/>
            <a:ext cx="5901676" cy="4419652"/>
            <a:chOff x="-19109" y="2424418"/>
            <a:chExt cx="5901676" cy="4419652"/>
          </a:xfrm>
        </p:grpSpPr>
        <p:grpSp>
          <p:nvGrpSpPr>
            <p:cNvPr id="9" name="Group 8"/>
            <p:cNvGrpSpPr/>
            <p:nvPr/>
          </p:nvGrpSpPr>
          <p:grpSpPr>
            <a:xfrm>
              <a:off x="-19109" y="2424418"/>
              <a:ext cx="5009257" cy="3863084"/>
              <a:chOff x="-19109" y="2424418"/>
              <a:chExt cx="5009257" cy="386308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3764689"/>
                <a:ext cx="4990148" cy="125871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9109" y="5140264"/>
                <a:ext cx="5009257" cy="114723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2424418"/>
                <a:ext cx="4990148" cy="1180428"/>
              </a:xfrm>
              <a:prstGeom prst="rect">
                <a:avLst/>
              </a:prstGeom>
            </p:spPr>
          </p:pic>
        </p:grpSp>
        <p:sp>
          <p:nvSpPr>
            <p:cNvPr id="13" name="Rectangular Callout 12"/>
            <p:cNvSpPr/>
            <p:nvPr/>
          </p:nvSpPr>
          <p:spPr>
            <a:xfrm>
              <a:off x="4097729" y="6273572"/>
              <a:ext cx="1784838" cy="570498"/>
            </a:xfrm>
            <a:prstGeom prst="wedgeRectCallout">
              <a:avLst>
                <a:gd name="adj1" fmla="val -20484"/>
                <a:gd name="adj2" fmla="val -885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NEXT TIME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030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889000"/>
            <a:ext cx="5863905" cy="5080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BES172: Budget 2017-&gt; Capital Part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5545123" y="2206305"/>
            <a:ext cx="1157682" cy="436227"/>
          </a:xfrm>
          <a:prstGeom prst="wedgeRectCallout">
            <a:avLst>
              <a:gd name="adj1" fmla="val 36287"/>
              <a:gd name="adj2" fmla="val 85477"/>
            </a:avLst>
          </a:prstGeom>
          <a:solidFill>
            <a:schemeClr val="accent2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5.4 </a:t>
            </a:r>
            <a:r>
              <a:rPr lang="en-US" sz="2400" dirty="0" err="1" smtClean="0"/>
              <a:t>Lcr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7382312" y="2298583"/>
            <a:ext cx="922789" cy="343949"/>
          </a:xfrm>
          <a:prstGeom prst="wedgeRectCallout">
            <a:avLst>
              <a:gd name="adj1" fmla="val -33560"/>
              <a:gd name="adj2" fmla="val 96647"/>
            </a:avLst>
          </a:prstGeom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46kcr.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9109" y="2424418"/>
            <a:ext cx="5009257" cy="3863084"/>
            <a:chOff x="-19109" y="2424418"/>
            <a:chExt cx="5009257" cy="38630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764689"/>
              <a:ext cx="4990148" cy="12587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9109" y="5140264"/>
              <a:ext cx="5009257" cy="11472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424418"/>
              <a:ext cx="4990148" cy="1180428"/>
            </a:xfrm>
            <a:prstGeom prst="rect">
              <a:avLst/>
            </a:prstGeom>
          </p:spPr>
        </p:pic>
      </p:grpSp>
      <p:sp>
        <p:nvSpPr>
          <p:cNvPr id="13" name="Rectangular Callout 12"/>
          <p:cNvSpPr/>
          <p:nvPr/>
        </p:nvSpPr>
        <p:spPr>
          <a:xfrm>
            <a:off x="844062" y="6287502"/>
            <a:ext cx="7552592" cy="570498"/>
          </a:xfrm>
          <a:prstGeom prst="wedgeRectCallout">
            <a:avLst>
              <a:gd name="adj1" fmla="val -20484"/>
              <a:gd name="adj2" fmla="val -885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the speed and ease in revision, I’ll teach these three chapters at once in next lecture. For the moment, let’s just finish budget parts &amp; fiscal deficit.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13938" y="5503985"/>
            <a:ext cx="3140743" cy="720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Fiscal Deficit &amp;</a:t>
            </a:r>
          </a:p>
          <a:p>
            <a:pPr algn="ctr"/>
            <a:r>
              <a:rPr lang="en-US" sz="2000" dirty="0" smtClean="0"/>
              <a:t>FRBM Panel under </a:t>
            </a:r>
            <a:r>
              <a:rPr lang="en-US" sz="2000" dirty="0" err="1" smtClean="0"/>
              <a:t>N.K.Singh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7913076" y="0"/>
            <a:ext cx="1230923" cy="1537652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Loan, finance, investment type things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8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93" y="753536"/>
            <a:ext cx="4798207" cy="3598656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210179"/>
              </p:ext>
            </p:extLst>
          </p:nvPr>
        </p:nvGraphicFramePr>
        <p:xfrm>
          <a:off x="2946" y="2468276"/>
          <a:ext cx="5429127" cy="543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► Capital ► Receipt ► Debt ► Internal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5432073" y="5704514"/>
            <a:ext cx="3552093" cy="1153486"/>
          </a:xfrm>
          <a:prstGeom prst="wedgeRectCallout">
            <a:avLst>
              <a:gd name="adj1" fmla="val -62267"/>
              <a:gd name="adj2" fmla="val -28022"/>
            </a:avLst>
          </a:prstGeom>
          <a:solidFill>
            <a:schemeClr val="accent2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counted in fiscal deficit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39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6DA91D-06C5-442F-AC3A-EAE66E339B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E6DA91D-06C5-442F-AC3A-EAE66E339B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7B7778-B8DB-4A4F-A7F8-0962C698D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A7B7778-B8DB-4A4F-A7F8-0962C698D4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A0B74-B6D7-4209-B4AD-0745C23C7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92A0B74-B6D7-4209-B4AD-0745C23C7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1A0501-7289-41D8-A2F0-9A1B959C5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D51A0501-7289-41D8-A2F0-9A1B959C5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29585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► Capital ► Receipt ► Debt ► </a:t>
            </a:r>
            <a:r>
              <a:rPr lang="en-US" dirty="0" smtClean="0"/>
              <a:t>Internal (Rs. Cr)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2338" y="981512"/>
            <a:ext cx="8347045" cy="4446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Market Stabilization Scheme (MSS): why such sharp rise?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49" y="1493240"/>
            <a:ext cx="3149551" cy="2637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146" y="5178669"/>
            <a:ext cx="6378854" cy="16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986" y="2108651"/>
            <a:ext cx="6657014" cy="4749349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95265" y="260059"/>
          <a:ext cx="4292177" cy="386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Internal &amp; External Liability = from Consolidated Fund (Art. 266)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176169" y="4001549"/>
            <a:ext cx="2046914" cy="1249959"/>
          </a:xfrm>
          <a:prstGeom prst="wedgeRectCallout">
            <a:avLst>
              <a:gd name="adj1" fmla="val -11407"/>
              <a:gd name="adj2" fmla="val -1945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liabilities paid by  Public Account (266)</a:t>
            </a:r>
          </a:p>
        </p:txBody>
      </p:sp>
    </p:spTree>
    <p:extLst>
      <p:ext uri="{BB962C8B-B14F-4D97-AF65-F5344CB8AC3E}">
        <p14:creationId xmlns:p14="http://schemas.microsoft.com/office/powerpoint/2010/main" val="20882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4FECA9-F4BD-4CAF-A318-4C84247B2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14FECA9-F4BD-4CAF-A318-4C84247B2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58EF6E-5F9A-4296-9087-DA2755A2D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558EF6E-5F9A-4296-9087-DA2755A2D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79CD8B-D3CB-40FA-963D-826CE1C46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3379CD8B-D3CB-40FA-963D-826CE1C46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C89963-458D-4C2D-ACF2-C9D1406A4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3C89963-458D-4C2D-ACF2-C9D1406A48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A34614-0CFC-4528-8B3D-91A96248C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E5A34614-0CFC-4528-8B3D-91A96248C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1C7BE7-B97A-434A-8D19-BB3521782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E81C7BE7-B97A-434A-8D19-BB3521782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E8B27B-DB18-4403-B4ED-604A405A3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9E8B27B-DB18-4403-B4ED-604A405A3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E5AFD3-5B63-4D32-BEDD-999AE4DC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35E5AFD3-5B63-4D32-BEDD-999AE4DC85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1BC587-9B0D-4743-80B8-91021A008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701BC587-9B0D-4743-80B8-91021A008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F51663-43E3-4881-8155-E8A707129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19F51663-43E3-4881-8155-E8A707129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EE59FD-D4B9-4676-AB01-624DD4C1F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CBEE59FD-D4B9-4676-AB01-624DD4C1F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6F2A61-E367-47FA-BFCF-465ACD3090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556F2A61-E367-47FA-BFCF-465ACD3090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BB1F5F-8E35-4595-923D-123F5DA7EF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C1BB1F5F-8E35-4595-923D-123F5DA7EF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  <p:bldP spid="3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889000"/>
            <a:ext cx="5863905" cy="5080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2017: Capital Part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447092" y="2408528"/>
            <a:ext cx="1637186" cy="1196318"/>
          </a:xfrm>
          <a:prstGeom prst="wedgeRectCallout">
            <a:avLst>
              <a:gd name="adj1" fmla="val 81213"/>
              <a:gd name="adj2" fmla="val -43777"/>
            </a:avLst>
          </a:prstGeom>
          <a:solidFill>
            <a:schemeClr val="accent2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borrowing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5.46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5285064" y="5556960"/>
            <a:ext cx="1157682" cy="436227"/>
          </a:xfrm>
          <a:prstGeom prst="wedgeRectCallout">
            <a:avLst>
              <a:gd name="adj1" fmla="val 43122"/>
              <a:gd name="adj2" fmla="val -142278"/>
            </a:avLst>
          </a:prstGeom>
          <a:solidFill>
            <a:srgbClr val="00B05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72kcr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549366" y="5589800"/>
            <a:ext cx="922789" cy="343949"/>
          </a:xfrm>
          <a:prstGeom prst="wedgeRectCallout">
            <a:avLst>
              <a:gd name="adj1" fmla="val -50710"/>
              <a:gd name="adj2" fmla="val -123193"/>
            </a:avLst>
          </a:prstGeom>
          <a:ln w="57150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11kcr.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866582" y="1111425"/>
            <a:ext cx="1286743" cy="436227"/>
          </a:xfrm>
          <a:prstGeom prst="wedgeRectCallout">
            <a:avLst>
              <a:gd name="adj1" fmla="val 36287"/>
              <a:gd name="adj2" fmla="val 85477"/>
            </a:avLst>
          </a:prstGeom>
          <a:solidFill>
            <a:schemeClr val="accent2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3076" y="0"/>
            <a:ext cx="1230923" cy="1537652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Loan, finance, investment type things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10760" y="3212033"/>
            <a:ext cx="1037492" cy="246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313131"/>
                </a:solidFill>
              </a:rPr>
              <a:t>Given &amp; repaid</a:t>
            </a:r>
            <a:endParaRPr lang="en-US" sz="1200" dirty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15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runal _2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0070C0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FC000"/>
    </a:hlink>
    <a:folHlink>
      <a:srgbClr val="B26B02"/>
    </a:folHlink>
  </a:clrScheme>
  <a:fontScheme name="1_Mrunal_Franklink">
    <a:majorFont>
      <a:latin typeface="Franklin Gothic Demi"/>
      <a:ea typeface=""/>
      <a:cs typeface="Arial Unicode MS"/>
    </a:majorFont>
    <a:minorFont>
      <a:latin typeface="Franklin Gothic Medium Cond"/>
      <a:ea typeface=""/>
      <a:cs typeface="Arial Unicode MS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1150</TotalTime>
  <Words>1870</Words>
  <Application>Microsoft Office PowerPoint</Application>
  <PresentationFormat>On-screen Show (4:3)</PresentationFormat>
  <Paragraphs>362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Arial</vt:lpstr>
      <vt:lpstr>Arial Black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BES172: Budget →Revenue → Receipts → Non-Tax</vt:lpstr>
      <vt:lpstr>Sources of non-tax revenue: budget 2017 (Rs. Cr)</vt:lpstr>
      <vt:lpstr>PowerPoint Presentation</vt:lpstr>
      <vt:lpstr>PowerPoint Presentation</vt:lpstr>
      <vt:lpstr>BES172: Budget 2017-&gt; Capital Part</vt:lpstr>
      <vt:lpstr>Budget ► Capital ► Receipt ► Debt ► Internal</vt:lpstr>
      <vt:lpstr>Budget ► Capital ► Receipt ► Debt ► Internal (Rs. Cr)</vt:lpstr>
      <vt:lpstr>Internal &amp; External Liability = from Consolidated Fund (Art. 266)</vt:lpstr>
      <vt:lpstr>Budget 2017: Capital Part</vt:lpstr>
      <vt:lpstr>Self study Korbe chaalo: https://www.youtube.com/watch?v=hj2DROj-6q0</vt:lpstr>
      <vt:lpstr>Disinvestment &amp; “MERGERS”</vt:lpstr>
      <vt:lpstr>Budget ► Capital ► Receipt ► Non Debt ► Disinvestment</vt:lpstr>
      <vt:lpstr>Budget: Capital Part</vt:lpstr>
      <vt:lpstr>Why plan-non-plan merged: SELF STUDY Link</vt:lpstr>
      <vt:lpstr>If Plan-Non Plan gone, Then where are the SCHEMES?</vt:lpstr>
      <vt:lpstr>PowerPoint Presentation</vt:lpstr>
      <vt:lpstr>Fiscal Deficit for Budget 2017</vt:lpstr>
      <vt:lpstr>PowerPoint Presentation</vt:lpstr>
      <vt:lpstr>PowerPoint Presentation</vt:lpstr>
      <vt:lpstr>GDP (current prices) without adjusting for inflation (CSO) Rs. crore</vt:lpstr>
      <vt:lpstr>Deficit calculation: Revenue Deficit for 2017-18 </vt:lpstr>
      <vt:lpstr>Effective Revenue Deficit (ERD) 2017-18</vt:lpstr>
      <vt:lpstr>Let’s calculate budget deficit for 2017-18?</vt:lpstr>
      <vt:lpstr>How did Budget-2017 have zero deficit!!??</vt:lpstr>
      <vt:lpstr>PowerPoint Presentation</vt:lpstr>
      <vt:lpstr>PowerPoint Presentation</vt:lpstr>
      <vt:lpstr>Why High fiscal deficit is bad for economy?</vt:lpstr>
      <vt:lpstr>FRBM Act 2003- both union and states</vt:lpstr>
      <vt:lpstr>PowerPoint Presentation</vt:lpstr>
      <vt:lpstr>PowerPoint Presentation</vt:lpstr>
      <vt:lpstr>FRBM Reform</vt:lpstr>
      <vt:lpstr>PowerPoint Presentation</vt:lpstr>
      <vt:lpstr>PowerPoint Presentation</vt:lpstr>
      <vt:lpstr>FRBM Review Committee: Target for union deficit (% GDP)</vt:lpstr>
      <vt:lpstr>असहमति, the dissent</vt:lpstr>
      <vt:lpstr>Because ….Our Debt to GDP is high </vt:lpstr>
      <vt:lpstr>FRBM Panel: Debt to GDP target</vt:lpstr>
      <vt:lpstr>Monitoring: autonomous council Under FinMin (35+ nations have)</vt:lpstr>
      <vt:lpstr>PowerPoint Presentation</vt:lpstr>
      <vt:lpstr>States adopted FRBM, and achieve targets..</vt:lpstr>
      <vt:lpstr>PDMA: Public Debt Management Agency / Authority </vt:lpstr>
      <vt:lpstr> Public Debt Management Agency/ authority </vt:lpstr>
      <vt:lpstr>BES172: Budget: Taxation, Black Money &amp; Parts over.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295</cp:revision>
  <dcterms:created xsi:type="dcterms:W3CDTF">2017-04-16T12:02:00Z</dcterms:created>
  <dcterms:modified xsi:type="dcterms:W3CDTF">2017-05-30T16:40:36Z</dcterms:modified>
</cp:coreProperties>
</file>